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511" r:id="rId3"/>
    <p:sldId id="436" r:id="rId4"/>
    <p:sldId id="514" r:id="rId5"/>
    <p:sldId id="515" r:id="rId6"/>
    <p:sldId id="516" r:id="rId7"/>
    <p:sldId id="517" r:id="rId8"/>
    <p:sldId id="518" r:id="rId9"/>
    <p:sldId id="519" r:id="rId10"/>
    <p:sldId id="503" r:id="rId11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940" autoAdjust="0"/>
    <p:restoredTop sz="94660"/>
  </p:normalViewPr>
  <p:slideViewPr>
    <p:cSldViewPr snapToGrid="0">
      <p:cViewPr varScale="1">
        <p:scale>
          <a:sx n="80" d="100"/>
          <a:sy n="80" d="100"/>
        </p:scale>
        <p:origin x="-12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niša Vuksan" userId="3af124f9-b8e7-46e3-9422-21ae1d17ac0b" providerId="ADAL" clId="{39B2840E-CC79-40C8-A71E-F201A5D82CAD}"/>
    <pc:docChg chg="undo custSel addSld delSld modSld">
      <pc:chgData name="Siniša Vuksan" userId="3af124f9-b8e7-46e3-9422-21ae1d17ac0b" providerId="ADAL" clId="{39B2840E-CC79-40C8-A71E-F201A5D82CAD}" dt="2021-09-27T13:05:08.102" v="592" actId="1036"/>
      <pc:docMkLst>
        <pc:docMk/>
      </pc:docMkLst>
      <pc:sldChg chg="modSp">
        <pc:chgData name="Siniša Vuksan" userId="3af124f9-b8e7-46e3-9422-21ae1d17ac0b" providerId="ADAL" clId="{39B2840E-CC79-40C8-A71E-F201A5D82CAD}" dt="2021-09-27T12:41:09.396" v="9" actId="5793"/>
        <pc:sldMkLst>
          <pc:docMk/>
          <pc:sldMk cId="1473559465" sldId="256"/>
        </pc:sldMkLst>
        <pc:spChg chg="mod">
          <ac:chgData name="Siniša Vuksan" userId="3af124f9-b8e7-46e3-9422-21ae1d17ac0b" providerId="ADAL" clId="{39B2840E-CC79-40C8-A71E-F201A5D82CAD}" dt="2021-09-27T12:41:09.396" v="9" actId="5793"/>
          <ac:spMkLst>
            <pc:docMk/>
            <pc:sldMk cId="1473559465" sldId="256"/>
            <ac:spMk id="3" creationId="{1DEA2198-4687-4966-8D99-48F3FDF0BDE4}"/>
          </ac:spMkLst>
        </pc:spChg>
      </pc:sldChg>
      <pc:sldChg chg="del">
        <pc:chgData name="Siniša Vuksan" userId="3af124f9-b8e7-46e3-9422-21ae1d17ac0b" providerId="ADAL" clId="{39B2840E-CC79-40C8-A71E-F201A5D82CAD}" dt="2021-09-27T12:41:12.795" v="10" actId="2696"/>
        <pc:sldMkLst>
          <pc:docMk/>
          <pc:sldMk cId="2122178903" sldId="288"/>
        </pc:sldMkLst>
      </pc:sldChg>
      <pc:sldChg chg="del">
        <pc:chgData name="Siniša Vuksan" userId="3af124f9-b8e7-46e3-9422-21ae1d17ac0b" providerId="ADAL" clId="{39B2840E-CC79-40C8-A71E-F201A5D82CAD}" dt="2021-09-27T12:41:13.908" v="11" actId="2696"/>
        <pc:sldMkLst>
          <pc:docMk/>
          <pc:sldMk cId="1167673325" sldId="300"/>
        </pc:sldMkLst>
      </pc:sldChg>
      <pc:sldChg chg="modSp">
        <pc:chgData name="Siniša Vuksan" userId="3af124f9-b8e7-46e3-9422-21ae1d17ac0b" providerId="ADAL" clId="{39B2840E-CC79-40C8-A71E-F201A5D82CAD}" dt="2021-09-27T12:42:07.914" v="18" actId="1076"/>
        <pc:sldMkLst>
          <pc:docMk/>
          <pc:sldMk cId="386841859" sldId="436"/>
        </pc:sldMkLst>
        <pc:picChg chg="mod">
          <ac:chgData name="Siniša Vuksan" userId="3af124f9-b8e7-46e3-9422-21ae1d17ac0b" providerId="ADAL" clId="{39B2840E-CC79-40C8-A71E-F201A5D82CAD}" dt="2021-09-27T12:42:07.914" v="18" actId="1076"/>
          <ac:picMkLst>
            <pc:docMk/>
            <pc:sldMk cId="386841859" sldId="436"/>
            <ac:picMk id="2" creationId="{79AB126F-5218-4223-8FB3-6BD5D18FF2B3}"/>
          </ac:picMkLst>
        </pc:picChg>
        <pc:picChg chg="mod">
          <ac:chgData name="Siniša Vuksan" userId="3af124f9-b8e7-46e3-9422-21ae1d17ac0b" providerId="ADAL" clId="{39B2840E-CC79-40C8-A71E-F201A5D82CAD}" dt="2021-09-27T12:42:06.085" v="17" actId="1076"/>
          <ac:picMkLst>
            <pc:docMk/>
            <pc:sldMk cId="386841859" sldId="436"/>
            <ac:picMk id="4" creationId="{1B2619D9-4F98-4A11-8FFE-57C7EB1F529A}"/>
          </ac:picMkLst>
        </pc:picChg>
      </pc:sldChg>
      <pc:sldChg chg="modSp">
        <pc:chgData name="Siniša Vuksan" userId="3af124f9-b8e7-46e3-9422-21ae1d17ac0b" providerId="ADAL" clId="{39B2840E-CC79-40C8-A71E-F201A5D82CAD}" dt="2021-09-27T12:42:05.530" v="16" actId="1076"/>
        <pc:sldMkLst>
          <pc:docMk/>
          <pc:sldMk cId="3529309757" sldId="505"/>
        </pc:sldMkLst>
        <pc:picChg chg="mod">
          <ac:chgData name="Siniša Vuksan" userId="3af124f9-b8e7-46e3-9422-21ae1d17ac0b" providerId="ADAL" clId="{39B2840E-CC79-40C8-A71E-F201A5D82CAD}" dt="2021-09-27T12:42:05.530" v="16" actId="1076"/>
          <ac:picMkLst>
            <pc:docMk/>
            <pc:sldMk cId="3529309757" sldId="505"/>
            <ac:picMk id="4" creationId="{1B2619D9-4F98-4A11-8FFE-57C7EB1F529A}"/>
          </ac:picMkLst>
        </pc:picChg>
      </pc:sldChg>
      <pc:sldChg chg="addSp modSp add modAnim">
        <pc:chgData name="Siniša Vuksan" userId="3af124f9-b8e7-46e3-9422-21ae1d17ac0b" providerId="ADAL" clId="{39B2840E-CC79-40C8-A71E-F201A5D82CAD}" dt="2021-09-27T13:05:08.102" v="592" actId="1036"/>
        <pc:sldMkLst>
          <pc:docMk/>
          <pc:sldMk cId="1534151175" sldId="511"/>
        </pc:sldMkLst>
        <pc:spChg chg="mod">
          <ac:chgData name="Siniša Vuksan" userId="3af124f9-b8e7-46e3-9422-21ae1d17ac0b" providerId="ADAL" clId="{39B2840E-CC79-40C8-A71E-F201A5D82CAD}" dt="2021-09-27T12:55:25.924" v="303" actId="1036"/>
          <ac:spMkLst>
            <pc:docMk/>
            <pc:sldMk cId="1534151175" sldId="511"/>
            <ac:spMk id="6" creationId="{010AB125-9086-4261-98B4-FC5A0801347C}"/>
          </ac:spMkLst>
        </pc:spChg>
        <pc:spChg chg="mod">
          <ac:chgData name="Siniša Vuksan" userId="3af124f9-b8e7-46e3-9422-21ae1d17ac0b" providerId="ADAL" clId="{39B2840E-CC79-40C8-A71E-F201A5D82CAD}" dt="2021-09-27T12:52:24.893" v="236" actId="20577"/>
          <ac:spMkLst>
            <pc:docMk/>
            <pc:sldMk cId="1534151175" sldId="511"/>
            <ac:spMk id="7" creationId="{0256D9EB-C20B-45FA-9F3D-124012366C9E}"/>
          </ac:spMkLst>
        </pc:spChg>
        <pc:spChg chg="mod">
          <ac:chgData name="Siniša Vuksan" userId="3af124f9-b8e7-46e3-9422-21ae1d17ac0b" providerId="ADAL" clId="{39B2840E-CC79-40C8-A71E-F201A5D82CAD}" dt="2021-09-27T12:52:01.679" v="229" actId="20577"/>
          <ac:spMkLst>
            <pc:docMk/>
            <pc:sldMk cId="1534151175" sldId="511"/>
            <ac:spMk id="8" creationId="{A3B0F949-2805-4B8E-932B-15CB682A16FE}"/>
          </ac:spMkLst>
        </pc:spChg>
        <pc:spChg chg="mod">
          <ac:chgData name="Siniša Vuksan" userId="3af124f9-b8e7-46e3-9422-21ae1d17ac0b" providerId="ADAL" clId="{39B2840E-CC79-40C8-A71E-F201A5D82CAD}" dt="2021-09-27T12:43:41.212" v="60" actId="20577"/>
          <ac:spMkLst>
            <pc:docMk/>
            <pc:sldMk cId="1534151175" sldId="511"/>
            <ac:spMk id="9" creationId="{188D7D51-9D4C-40C4-848F-2F1A7CB953E2}"/>
          </ac:spMkLst>
        </pc:spChg>
        <pc:spChg chg="add mod">
          <ac:chgData name="Siniša Vuksan" userId="3af124f9-b8e7-46e3-9422-21ae1d17ac0b" providerId="ADAL" clId="{39B2840E-CC79-40C8-A71E-F201A5D82CAD}" dt="2021-09-27T12:56:46.786" v="323" actId="20577"/>
          <ac:spMkLst>
            <pc:docMk/>
            <pc:sldMk cId="1534151175" sldId="511"/>
            <ac:spMk id="11" creationId="{3BA446A9-9226-405A-B9CF-2F3125224FDA}"/>
          </ac:spMkLst>
        </pc:spChg>
        <pc:spChg chg="add mod">
          <ac:chgData name="Siniša Vuksan" userId="3af124f9-b8e7-46e3-9422-21ae1d17ac0b" providerId="ADAL" clId="{39B2840E-CC79-40C8-A71E-F201A5D82CAD}" dt="2021-09-27T12:57:08.571" v="358" actId="20577"/>
          <ac:spMkLst>
            <pc:docMk/>
            <pc:sldMk cId="1534151175" sldId="511"/>
            <ac:spMk id="12" creationId="{9468A799-8852-4B1A-9D9D-5EEE50C75E3D}"/>
          </ac:spMkLst>
        </pc:spChg>
        <pc:spChg chg="add mod">
          <ac:chgData name="Siniša Vuksan" userId="3af124f9-b8e7-46e3-9422-21ae1d17ac0b" providerId="ADAL" clId="{39B2840E-CC79-40C8-A71E-F201A5D82CAD}" dt="2021-09-27T12:57:22.380" v="372" actId="20577"/>
          <ac:spMkLst>
            <pc:docMk/>
            <pc:sldMk cId="1534151175" sldId="511"/>
            <ac:spMk id="13" creationId="{97BBD03B-38B7-4789-BB50-ECC881604BA2}"/>
          </ac:spMkLst>
        </pc:spChg>
        <pc:spChg chg="add mod">
          <ac:chgData name="Siniša Vuksan" userId="3af124f9-b8e7-46e3-9422-21ae1d17ac0b" providerId="ADAL" clId="{39B2840E-CC79-40C8-A71E-F201A5D82CAD}" dt="2021-09-27T13:00:34.424" v="385" actId="20577"/>
          <ac:spMkLst>
            <pc:docMk/>
            <pc:sldMk cId="1534151175" sldId="511"/>
            <ac:spMk id="14" creationId="{316433E6-500F-4AC0-98D5-E0C49019EF37}"/>
          </ac:spMkLst>
        </pc:spChg>
        <pc:spChg chg="add mod">
          <ac:chgData name="Siniša Vuksan" userId="3af124f9-b8e7-46e3-9422-21ae1d17ac0b" providerId="ADAL" clId="{39B2840E-CC79-40C8-A71E-F201A5D82CAD}" dt="2021-09-27T13:00:48.847" v="401" actId="20577"/>
          <ac:spMkLst>
            <pc:docMk/>
            <pc:sldMk cId="1534151175" sldId="511"/>
            <ac:spMk id="15" creationId="{A5BDB71F-6D9E-42B5-9795-5262377AF15C}"/>
          </ac:spMkLst>
        </pc:spChg>
        <pc:spChg chg="add mod">
          <ac:chgData name="Siniša Vuksan" userId="3af124f9-b8e7-46e3-9422-21ae1d17ac0b" providerId="ADAL" clId="{39B2840E-CC79-40C8-A71E-F201A5D82CAD}" dt="2021-09-27T13:01:10.803" v="418" actId="1038"/>
          <ac:spMkLst>
            <pc:docMk/>
            <pc:sldMk cId="1534151175" sldId="511"/>
            <ac:spMk id="16" creationId="{F18A7DA7-B57E-4A5E-AAE6-ECEEBDEE9AC7}"/>
          </ac:spMkLst>
        </pc:spChg>
        <pc:spChg chg="add mod">
          <ac:chgData name="Siniša Vuksan" userId="3af124f9-b8e7-46e3-9422-21ae1d17ac0b" providerId="ADAL" clId="{39B2840E-CC79-40C8-A71E-F201A5D82CAD}" dt="2021-09-27T13:01:28.426" v="435" actId="20577"/>
          <ac:spMkLst>
            <pc:docMk/>
            <pc:sldMk cId="1534151175" sldId="511"/>
            <ac:spMk id="17" creationId="{D5098BD3-A361-48C6-86C5-80FB6E9398DF}"/>
          </ac:spMkLst>
        </pc:spChg>
        <pc:spChg chg="add mod">
          <ac:chgData name="Siniša Vuksan" userId="3af124f9-b8e7-46e3-9422-21ae1d17ac0b" providerId="ADAL" clId="{39B2840E-CC79-40C8-A71E-F201A5D82CAD}" dt="2021-09-27T13:01:40.746" v="445" actId="20577"/>
          <ac:spMkLst>
            <pc:docMk/>
            <pc:sldMk cId="1534151175" sldId="511"/>
            <ac:spMk id="18" creationId="{D8398C55-A1A9-42C8-9567-39D43BB842FF}"/>
          </ac:spMkLst>
        </pc:spChg>
        <pc:spChg chg="add mod">
          <ac:chgData name="Siniša Vuksan" userId="3af124f9-b8e7-46e3-9422-21ae1d17ac0b" providerId="ADAL" clId="{39B2840E-CC79-40C8-A71E-F201A5D82CAD}" dt="2021-09-27T13:01:57.430" v="462" actId="20577"/>
          <ac:spMkLst>
            <pc:docMk/>
            <pc:sldMk cId="1534151175" sldId="511"/>
            <ac:spMk id="19" creationId="{5DD133D9-4261-4336-B2A9-F3E29B992184}"/>
          </ac:spMkLst>
        </pc:spChg>
        <pc:spChg chg="add mod">
          <ac:chgData name="Siniša Vuksan" userId="3af124f9-b8e7-46e3-9422-21ae1d17ac0b" providerId="ADAL" clId="{39B2840E-CC79-40C8-A71E-F201A5D82CAD}" dt="2021-09-27T13:02:09.036" v="468" actId="20577"/>
          <ac:spMkLst>
            <pc:docMk/>
            <pc:sldMk cId="1534151175" sldId="511"/>
            <ac:spMk id="20" creationId="{40B55CEC-F4EA-4E5B-91D4-FE990F425445}"/>
          </ac:spMkLst>
        </pc:spChg>
        <pc:spChg chg="add mod">
          <ac:chgData name="Siniša Vuksan" userId="3af124f9-b8e7-46e3-9422-21ae1d17ac0b" providerId="ADAL" clId="{39B2840E-CC79-40C8-A71E-F201A5D82CAD}" dt="2021-09-27T13:02:28.719" v="475" actId="20577"/>
          <ac:spMkLst>
            <pc:docMk/>
            <pc:sldMk cId="1534151175" sldId="511"/>
            <ac:spMk id="21" creationId="{3F870BF9-626A-4D77-B0A2-B24B397D5849}"/>
          </ac:spMkLst>
        </pc:spChg>
        <pc:spChg chg="add mod">
          <ac:chgData name="Siniša Vuksan" userId="3af124f9-b8e7-46e3-9422-21ae1d17ac0b" providerId="ADAL" clId="{39B2840E-CC79-40C8-A71E-F201A5D82CAD}" dt="2021-09-27T13:02:46.246" v="486" actId="20577"/>
          <ac:spMkLst>
            <pc:docMk/>
            <pc:sldMk cId="1534151175" sldId="511"/>
            <ac:spMk id="22" creationId="{F4887370-7E44-4599-A6C3-CC36F6C8224F}"/>
          </ac:spMkLst>
        </pc:spChg>
        <pc:spChg chg="add mod">
          <ac:chgData name="Siniša Vuksan" userId="3af124f9-b8e7-46e3-9422-21ae1d17ac0b" providerId="ADAL" clId="{39B2840E-CC79-40C8-A71E-F201A5D82CAD}" dt="2021-09-27T13:03:00.702" v="493" actId="20577"/>
          <ac:spMkLst>
            <pc:docMk/>
            <pc:sldMk cId="1534151175" sldId="511"/>
            <ac:spMk id="23" creationId="{1A67E389-DE28-49DA-A4B2-EEAE07D169D0}"/>
          </ac:spMkLst>
        </pc:spChg>
        <pc:spChg chg="add mod">
          <ac:chgData name="Siniša Vuksan" userId="3af124f9-b8e7-46e3-9422-21ae1d17ac0b" providerId="ADAL" clId="{39B2840E-CC79-40C8-A71E-F201A5D82CAD}" dt="2021-09-27T13:03:15.078" v="501" actId="20577"/>
          <ac:spMkLst>
            <pc:docMk/>
            <pc:sldMk cId="1534151175" sldId="511"/>
            <ac:spMk id="24" creationId="{0EBF0A54-0075-441D-B9B0-AD76F8D43321}"/>
          </ac:spMkLst>
        </pc:spChg>
        <pc:spChg chg="add mod">
          <ac:chgData name="Siniša Vuksan" userId="3af124f9-b8e7-46e3-9422-21ae1d17ac0b" providerId="ADAL" clId="{39B2840E-CC79-40C8-A71E-F201A5D82CAD}" dt="2021-09-27T13:03:33.083" v="514" actId="20577"/>
          <ac:spMkLst>
            <pc:docMk/>
            <pc:sldMk cId="1534151175" sldId="511"/>
            <ac:spMk id="25" creationId="{49D8D1CE-3D85-4414-897A-E17D1F6AE211}"/>
          </ac:spMkLst>
        </pc:spChg>
        <pc:spChg chg="add mod">
          <ac:chgData name="Siniša Vuksan" userId="3af124f9-b8e7-46e3-9422-21ae1d17ac0b" providerId="ADAL" clId="{39B2840E-CC79-40C8-A71E-F201A5D82CAD}" dt="2021-09-27T13:04:00.031" v="535" actId="20577"/>
          <ac:spMkLst>
            <pc:docMk/>
            <pc:sldMk cId="1534151175" sldId="511"/>
            <ac:spMk id="26" creationId="{B649124F-530B-4E15-88A7-8175E357970F}"/>
          </ac:spMkLst>
        </pc:spChg>
        <pc:spChg chg="add mod">
          <ac:chgData name="Siniša Vuksan" userId="3af124f9-b8e7-46e3-9422-21ae1d17ac0b" providerId="ADAL" clId="{39B2840E-CC79-40C8-A71E-F201A5D82CAD}" dt="2021-09-27T13:04:17.118" v="545" actId="1036"/>
          <ac:spMkLst>
            <pc:docMk/>
            <pc:sldMk cId="1534151175" sldId="511"/>
            <ac:spMk id="27" creationId="{01A1C8DE-8007-4610-B501-2D8B47D3C71C}"/>
          </ac:spMkLst>
        </pc:spChg>
        <pc:spChg chg="add mod">
          <ac:chgData name="Siniša Vuksan" userId="3af124f9-b8e7-46e3-9422-21ae1d17ac0b" providerId="ADAL" clId="{39B2840E-CC79-40C8-A71E-F201A5D82CAD}" dt="2021-09-27T13:04:28.945" v="558" actId="20577"/>
          <ac:spMkLst>
            <pc:docMk/>
            <pc:sldMk cId="1534151175" sldId="511"/>
            <ac:spMk id="28" creationId="{56D15778-65BE-4693-8B8E-B70DBF68FD2B}"/>
          </ac:spMkLst>
        </pc:spChg>
        <pc:spChg chg="add mod">
          <ac:chgData name="Siniša Vuksan" userId="3af124f9-b8e7-46e3-9422-21ae1d17ac0b" providerId="ADAL" clId="{39B2840E-CC79-40C8-A71E-F201A5D82CAD}" dt="2021-09-27T13:04:48.737" v="576" actId="20577"/>
          <ac:spMkLst>
            <pc:docMk/>
            <pc:sldMk cId="1534151175" sldId="511"/>
            <ac:spMk id="29" creationId="{09588CD8-22D1-4FF9-9742-93164A078FBA}"/>
          </ac:spMkLst>
        </pc:spChg>
        <pc:spChg chg="add mod">
          <ac:chgData name="Siniša Vuksan" userId="3af124f9-b8e7-46e3-9422-21ae1d17ac0b" providerId="ADAL" clId="{39B2840E-CC79-40C8-A71E-F201A5D82CAD}" dt="2021-09-27T13:05:08.102" v="592" actId="1036"/>
          <ac:spMkLst>
            <pc:docMk/>
            <pc:sldMk cId="1534151175" sldId="511"/>
            <ac:spMk id="30" creationId="{DC8D3993-9524-475E-874E-783097240CAC}"/>
          </ac:spMkLst>
        </pc:spChg>
        <pc:picChg chg="mod">
          <ac:chgData name="Siniša Vuksan" userId="3af124f9-b8e7-46e3-9422-21ae1d17ac0b" providerId="ADAL" clId="{39B2840E-CC79-40C8-A71E-F201A5D82CAD}" dt="2021-09-27T13:00:55.574" v="404" actId="1076"/>
          <ac:picMkLst>
            <pc:docMk/>
            <pc:sldMk cId="1534151175" sldId="511"/>
            <ac:picMk id="2" creationId="{79AB126F-5218-4223-8FB3-6BD5D18FF2B3}"/>
          </ac:picMkLst>
        </pc:picChg>
        <pc:picChg chg="mod">
          <ac:chgData name="Siniša Vuksan" userId="3af124f9-b8e7-46e3-9422-21ae1d17ac0b" providerId="ADAL" clId="{39B2840E-CC79-40C8-A71E-F201A5D82CAD}" dt="2021-09-27T12:52:13.237" v="235" actId="14100"/>
          <ac:picMkLst>
            <pc:docMk/>
            <pc:sldMk cId="1534151175" sldId="511"/>
            <ac:picMk id="4" creationId="{1B2619D9-4F98-4A11-8FFE-57C7EB1F529A}"/>
          </ac:picMkLst>
        </pc:picChg>
      </pc:sldChg>
      <pc:sldChg chg="delSp new add">
        <pc:chgData name="Siniša Vuksan" userId="3af124f9-b8e7-46e3-9422-21ae1d17ac0b" providerId="ADAL" clId="{39B2840E-CC79-40C8-A71E-F201A5D82CAD}" dt="2021-09-27T12:56:20.539" v="306" actId="478"/>
        <pc:sldMkLst>
          <pc:docMk/>
          <pc:sldMk cId="2948097544" sldId="512"/>
        </pc:sldMkLst>
        <pc:spChg chg="del">
          <ac:chgData name="Siniša Vuksan" userId="3af124f9-b8e7-46e3-9422-21ae1d17ac0b" providerId="ADAL" clId="{39B2840E-CC79-40C8-A71E-F201A5D82CAD}" dt="2021-09-27T12:56:20.539" v="306" actId="478"/>
          <ac:spMkLst>
            <pc:docMk/>
            <pc:sldMk cId="2948097544" sldId="512"/>
            <ac:spMk id="2" creationId="{6B84F26D-07B7-4299-95F2-52914E5CE606}"/>
          </ac:spMkLst>
        </pc:spChg>
        <pc:spChg chg="del">
          <ac:chgData name="Siniša Vuksan" userId="3af124f9-b8e7-46e3-9422-21ae1d17ac0b" providerId="ADAL" clId="{39B2840E-CC79-40C8-A71E-F201A5D82CAD}" dt="2021-09-27T12:56:20.539" v="306" actId="478"/>
          <ac:spMkLst>
            <pc:docMk/>
            <pc:sldMk cId="2948097544" sldId="512"/>
            <ac:spMk id="3" creationId="{BBFC291B-3416-4FEA-AA2A-11A64CFD1358}"/>
          </ac:spMkLst>
        </pc:spChg>
      </pc:sldChg>
    </pc:docChg>
  </pc:docChgLst>
  <pc:docChgLst>
    <pc:chgData name="Siniša Vuksan" userId="3af124f9-b8e7-46e3-9422-21ae1d17ac0b" providerId="ADAL" clId="{F8A7E1F2-D15B-4AFB-9962-5D40B009FDCF}"/>
    <pc:docChg chg="undo custSel addSld delSld modSld sldOrd modMainMaster">
      <pc:chgData name="Siniša Vuksan" userId="3af124f9-b8e7-46e3-9422-21ae1d17ac0b" providerId="ADAL" clId="{F8A7E1F2-D15B-4AFB-9962-5D40B009FDCF}" dt="2021-09-29T11:02:50.998" v="1732"/>
      <pc:docMkLst>
        <pc:docMk/>
      </pc:docMkLst>
      <pc:sldChg chg="modTransition">
        <pc:chgData name="Siniša Vuksan" userId="3af124f9-b8e7-46e3-9422-21ae1d17ac0b" providerId="ADAL" clId="{F8A7E1F2-D15B-4AFB-9962-5D40B009FDCF}" dt="2021-09-29T11:02:50.998" v="1732"/>
        <pc:sldMkLst>
          <pc:docMk/>
          <pc:sldMk cId="1473559465" sldId="256"/>
        </pc:sldMkLst>
      </pc:sldChg>
      <pc:sldChg chg="modSp del mod">
        <pc:chgData name="Siniša Vuksan" userId="3af124f9-b8e7-46e3-9422-21ae1d17ac0b" providerId="ADAL" clId="{F8A7E1F2-D15B-4AFB-9962-5D40B009FDCF}" dt="2021-09-29T10:58:35.926" v="1648" actId="47"/>
        <pc:sldMkLst>
          <pc:docMk/>
          <pc:sldMk cId="821422838" sldId="296"/>
        </pc:sldMkLst>
        <pc:picChg chg="mod">
          <ac:chgData name="Siniša Vuksan" userId="3af124f9-b8e7-46e3-9422-21ae1d17ac0b" providerId="ADAL" clId="{F8A7E1F2-D15B-4AFB-9962-5D40B009FDCF}" dt="2021-09-29T10:35:42.462" v="970" actId="1076"/>
          <ac:picMkLst>
            <pc:docMk/>
            <pc:sldMk cId="821422838" sldId="296"/>
            <ac:picMk id="4" creationId="{6EA4478F-12CA-4225-8F02-AFD946883A9C}"/>
          </ac:picMkLst>
        </pc:picChg>
        <pc:picChg chg="mod">
          <ac:chgData name="Siniša Vuksan" userId="3af124f9-b8e7-46e3-9422-21ae1d17ac0b" providerId="ADAL" clId="{F8A7E1F2-D15B-4AFB-9962-5D40B009FDCF}" dt="2021-09-29T10:35:42.696" v="971" actId="1076"/>
          <ac:picMkLst>
            <pc:docMk/>
            <pc:sldMk cId="821422838" sldId="296"/>
            <ac:picMk id="6" creationId="{D255B4FC-89B0-4357-9C41-9F0792D7E4FD}"/>
          </ac:picMkLst>
        </pc:picChg>
      </pc:sldChg>
      <pc:sldChg chg="addSp delSp modSp mod ord modTransition addAnim delAnim modAnim">
        <pc:chgData name="Siniša Vuksan" userId="3af124f9-b8e7-46e3-9422-21ae1d17ac0b" providerId="ADAL" clId="{F8A7E1F2-D15B-4AFB-9962-5D40B009FDCF}" dt="2021-09-29T11:02:50.998" v="1732"/>
        <pc:sldMkLst>
          <pc:docMk/>
          <pc:sldMk cId="386841859" sldId="436"/>
        </pc:sldMkLst>
        <pc:spChg chg="mod">
          <ac:chgData name="Siniša Vuksan" userId="3af124f9-b8e7-46e3-9422-21ae1d17ac0b" providerId="ADAL" clId="{F8A7E1F2-D15B-4AFB-9962-5D40B009FDCF}" dt="2021-09-29T10:22:55.995" v="508" actId="14100"/>
          <ac:spMkLst>
            <pc:docMk/>
            <pc:sldMk cId="386841859" sldId="436"/>
            <ac:spMk id="6" creationId="{010AB125-9086-4261-98B4-FC5A0801347C}"/>
          </ac:spMkLst>
        </pc:spChg>
        <pc:spChg chg="del">
          <ac:chgData name="Siniša Vuksan" userId="3af124f9-b8e7-46e3-9422-21ae1d17ac0b" providerId="ADAL" clId="{F8A7E1F2-D15B-4AFB-9962-5D40B009FDCF}" dt="2021-09-29T10:15:41.241" v="6" actId="478"/>
          <ac:spMkLst>
            <pc:docMk/>
            <pc:sldMk cId="386841859" sldId="436"/>
            <ac:spMk id="7" creationId="{0256D9EB-C20B-45FA-9F3D-124012366C9E}"/>
          </ac:spMkLst>
        </pc:spChg>
        <pc:spChg chg="del">
          <ac:chgData name="Siniša Vuksan" userId="3af124f9-b8e7-46e3-9422-21ae1d17ac0b" providerId="ADAL" clId="{F8A7E1F2-D15B-4AFB-9962-5D40B009FDCF}" dt="2021-09-29T10:15:38.632" v="5" actId="478"/>
          <ac:spMkLst>
            <pc:docMk/>
            <pc:sldMk cId="386841859" sldId="436"/>
            <ac:spMk id="10" creationId="{B2E89E8E-136D-47FA-B93A-BCCDC15594B2}"/>
          </ac:spMkLst>
        </pc:spChg>
        <pc:picChg chg="mod">
          <ac:chgData name="Siniša Vuksan" userId="3af124f9-b8e7-46e3-9422-21ae1d17ac0b" providerId="ADAL" clId="{F8A7E1F2-D15B-4AFB-9962-5D40B009FDCF}" dt="2021-09-29T10:16:06.109" v="20" actId="1038"/>
          <ac:picMkLst>
            <pc:docMk/>
            <pc:sldMk cId="386841859" sldId="436"/>
            <ac:picMk id="2" creationId="{79AB126F-5218-4223-8FB3-6BD5D18FF2B3}"/>
          </ac:picMkLst>
        </pc:picChg>
        <pc:picChg chg="add del">
          <ac:chgData name="Siniša Vuksan" userId="3af124f9-b8e7-46e3-9422-21ae1d17ac0b" providerId="ADAL" clId="{F8A7E1F2-D15B-4AFB-9962-5D40B009FDCF}" dt="2021-09-29T10:15:34.943" v="3" actId="478"/>
          <ac:picMkLst>
            <pc:docMk/>
            <pc:sldMk cId="386841859" sldId="436"/>
            <ac:picMk id="4" creationId="{1B2619D9-4F98-4A11-8FFE-57C7EB1F529A}"/>
          </ac:picMkLst>
        </pc:picChg>
      </pc:sldChg>
      <pc:sldChg chg="del">
        <pc:chgData name="Siniša Vuksan" userId="3af124f9-b8e7-46e3-9422-21ae1d17ac0b" providerId="ADAL" clId="{F8A7E1F2-D15B-4AFB-9962-5D40B009FDCF}" dt="2021-09-29T10:58:34.957" v="1646" actId="47"/>
        <pc:sldMkLst>
          <pc:docMk/>
          <pc:sldMk cId="369717677" sldId="440"/>
        </pc:sldMkLst>
      </pc:sldChg>
      <pc:sldChg chg="modSp del mod">
        <pc:chgData name="Siniša Vuksan" userId="3af124f9-b8e7-46e3-9422-21ae1d17ac0b" providerId="ADAL" clId="{F8A7E1F2-D15B-4AFB-9962-5D40B009FDCF}" dt="2021-09-29T10:58:37.594" v="1651" actId="47"/>
        <pc:sldMkLst>
          <pc:docMk/>
          <pc:sldMk cId="2690372579" sldId="474"/>
        </pc:sldMkLst>
        <pc:picChg chg="mod">
          <ac:chgData name="Siniša Vuksan" userId="3af124f9-b8e7-46e3-9422-21ae1d17ac0b" providerId="ADAL" clId="{F8A7E1F2-D15B-4AFB-9962-5D40B009FDCF}" dt="2021-09-29T10:23:50.932" v="515" actId="1076"/>
          <ac:picMkLst>
            <pc:docMk/>
            <pc:sldMk cId="2690372579" sldId="474"/>
            <ac:picMk id="2" creationId="{79AB126F-5218-4223-8FB3-6BD5D18FF2B3}"/>
          </ac:picMkLst>
        </pc:picChg>
        <pc:picChg chg="mod">
          <ac:chgData name="Siniša Vuksan" userId="3af124f9-b8e7-46e3-9422-21ae1d17ac0b" providerId="ADAL" clId="{F8A7E1F2-D15B-4AFB-9962-5D40B009FDCF}" dt="2021-09-29T10:23:49.327" v="514" actId="1076"/>
          <ac:picMkLst>
            <pc:docMk/>
            <pc:sldMk cId="2690372579" sldId="474"/>
            <ac:picMk id="4" creationId="{1B2619D9-4F98-4A11-8FFE-57C7EB1F529A}"/>
          </ac:picMkLst>
        </pc:picChg>
      </pc:sldChg>
      <pc:sldChg chg="modSp del mod">
        <pc:chgData name="Siniša Vuksan" userId="3af124f9-b8e7-46e3-9422-21ae1d17ac0b" providerId="ADAL" clId="{F8A7E1F2-D15B-4AFB-9962-5D40B009FDCF}" dt="2021-09-29T10:58:38.125" v="1652" actId="47"/>
        <pc:sldMkLst>
          <pc:docMk/>
          <pc:sldMk cId="403944988" sldId="484"/>
        </pc:sldMkLst>
        <pc:picChg chg="mod">
          <ac:chgData name="Siniša Vuksan" userId="3af124f9-b8e7-46e3-9422-21ae1d17ac0b" providerId="ADAL" clId="{F8A7E1F2-D15B-4AFB-9962-5D40B009FDCF}" dt="2021-09-29T10:23:59.182" v="519" actId="1076"/>
          <ac:picMkLst>
            <pc:docMk/>
            <pc:sldMk cId="403944988" sldId="484"/>
            <ac:picMk id="2" creationId="{79AB126F-5218-4223-8FB3-6BD5D18FF2B3}"/>
          </ac:picMkLst>
        </pc:picChg>
        <pc:picChg chg="mod">
          <ac:chgData name="Siniša Vuksan" userId="3af124f9-b8e7-46e3-9422-21ae1d17ac0b" providerId="ADAL" clId="{F8A7E1F2-D15B-4AFB-9962-5D40B009FDCF}" dt="2021-09-29T10:23:58.354" v="518" actId="1076"/>
          <ac:picMkLst>
            <pc:docMk/>
            <pc:sldMk cId="403944988" sldId="484"/>
            <ac:picMk id="4" creationId="{1B2619D9-4F98-4A11-8FFE-57C7EB1F529A}"/>
          </ac:picMkLst>
        </pc:picChg>
      </pc:sldChg>
      <pc:sldChg chg="del">
        <pc:chgData name="Siniša Vuksan" userId="3af124f9-b8e7-46e3-9422-21ae1d17ac0b" providerId="ADAL" clId="{F8A7E1F2-D15B-4AFB-9962-5D40B009FDCF}" dt="2021-09-29T10:58:35.410" v="1647" actId="47"/>
        <pc:sldMkLst>
          <pc:docMk/>
          <pc:sldMk cId="1173764884" sldId="488"/>
        </pc:sldMkLst>
      </pc:sldChg>
      <pc:sldChg chg="modSp mod ord modTransition modAnim">
        <pc:chgData name="Siniša Vuksan" userId="3af124f9-b8e7-46e3-9422-21ae1d17ac0b" providerId="ADAL" clId="{F8A7E1F2-D15B-4AFB-9962-5D40B009FDCF}" dt="2021-09-29T11:02:50.998" v="1732"/>
        <pc:sldMkLst>
          <pc:docMk/>
          <pc:sldMk cId="3405702764" sldId="503"/>
        </pc:sldMkLst>
        <pc:spChg chg="mod">
          <ac:chgData name="Siniša Vuksan" userId="3af124f9-b8e7-46e3-9422-21ae1d17ac0b" providerId="ADAL" clId="{F8A7E1F2-D15B-4AFB-9962-5D40B009FDCF}" dt="2021-09-29T11:00:58.016" v="1730" actId="20577"/>
          <ac:spMkLst>
            <pc:docMk/>
            <pc:sldMk cId="3405702764" sldId="503"/>
            <ac:spMk id="18" creationId="{8619A0A9-4971-4637-BA0B-39A4F5D24D27}"/>
          </ac:spMkLst>
        </pc:spChg>
      </pc:sldChg>
      <pc:sldChg chg="del">
        <pc:chgData name="Siniša Vuksan" userId="3af124f9-b8e7-46e3-9422-21ae1d17ac0b" providerId="ADAL" clId="{F8A7E1F2-D15B-4AFB-9962-5D40B009FDCF}" dt="2021-09-29T10:58:36.375" v="1649" actId="47"/>
        <pc:sldMkLst>
          <pc:docMk/>
          <pc:sldMk cId="3529309757" sldId="505"/>
        </pc:sldMkLst>
      </pc:sldChg>
      <pc:sldChg chg="del">
        <pc:chgData name="Siniša Vuksan" userId="3af124f9-b8e7-46e3-9422-21ae1d17ac0b" providerId="ADAL" clId="{F8A7E1F2-D15B-4AFB-9962-5D40B009FDCF}" dt="2021-09-29T10:58:37.015" v="1650" actId="47"/>
        <pc:sldMkLst>
          <pc:docMk/>
          <pc:sldMk cId="3023242079" sldId="506"/>
        </pc:sldMkLst>
      </pc:sldChg>
      <pc:sldChg chg="del">
        <pc:chgData name="Siniša Vuksan" userId="3af124f9-b8e7-46e3-9422-21ae1d17ac0b" providerId="ADAL" clId="{F8A7E1F2-D15B-4AFB-9962-5D40B009FDCF}" dt="2021-09-29T10:58:38.866" v="1653" actId="47"/>
        <pc:sldMkLst>
          <pc:docMk/>
          <pc:sldMk cId="3312880824" sldId="507"/>
        </pc:sldMkLst>
      </pc:sldChg>
      <pc:sldChg chg="del">
        <pc:chgData name="Siniša Vuksan" userId="3af124f9-b8e7-46e3-9422-21ae1d17ac0b" providerId="ADAL" clId="{F8A7E1F2-D15B-4AFB-9962-5D40B009FDCF}" dt="2021-09-29T10:58:39.457" v="1654" actId="47"/>
        <pc:sldMkLst>
          <pc:docMk/>
          <pc:sldMk cId="2024283910" sldId="508"/>
        </pc:sldMkLst>
      </pc:sldChg>
      <pc:sldChg chg="del">
        <pc:chgData name="Siniša Vuksan" userId="3af124f9-b8e7-46e3-9422-21ae1d17ac0b" providerId="ADAL" clId="{F8A7E1F2-D15B-4AFB-9962-5D40B009FDCF}" dt="2021-09-29T10:58:40.019" v="1655" actId="47"/>
        <pc:sldMkLst>
          <pc:docMk/>
          <pc:sldMk cId="2110853423" sldId="509"/>
        </pc:sldMkLst>
      </pc:sldChg>
      <pc:sldChg chg="del">
        <pc:chgData name="Siniša Vuksan" userId="3af124f9-b8e7-46e3-9422-21ae1d17ac0b" providerId="ADAL" clId="{F8A7E1F2-D15B-4AFB-9962-5D40B009FDCF}" dt="2021-09-29T10:58:40.582" v="1656" actId="47"/>
        <pc:sldMkLst>
          <pc:docMk/>
          <pc:sldMk cId="3630383236" sldId="510"/>
        </pc:sldMkLst>
      </pc:sldChg>
      <pc:sldChg chg="modTransition">
        <pc:chgData name="Siniša Vuksan" userId="3af124f9-b8e7-46e3-9422-21ae1d17ac0b" providerId="ADAL" clId="{F8A7E1F2-D15B-4AFB-9962-5D40B009FDCF}" dt="2021-09-29T11:02:50.998" v="1732"/>
        <pc:sldMkLst>
          <pc:docMk/>
          <pc:sldMk cId="1534151175" sldId="511"/>
        </pc:sldMkLst>
      </pc:sldChg>
      <pc:sldChg chg="del">
        <pc:chgData name="Siniša Vuksan" userId="3af124f9-b8e7-46e3-9422-21ae1d17ac0b" providerId="ADAL" clId="{F8A7E1F2-D15B-4AFB-9962-5D40B009FDCF}" dt="2021-09-29T10:58:33.957" v="1644" actId="47"/>
        <pc:sldMkLst>
          <pc:docMk/>
          <pc:sldMk cId="2948097544" sldId="512"/>
        </pc:sldMkLst>
      </pc:sldChg>
      <pc:sldChg chg="modSp add del mod">
        <pc:chgData name="Siniša Vuksan" userId="3af124f9-b8e7-46e3-9422-21ae1d17ac0b" providerId="ADAL" clId="{F8A7E1F2-D15B-4AFB-9962-5D40B009FDCF}" dt="2021-09-29T10:58:34.504" v="1645" actId="47"/>
        <pc:sldMkLst>
          <pc:docMk/>
          <pc:sldMk cId="3386089504" sldId="513"/>
        </pc:sldMkLst>
        <pc:picChg chg="mod">
          <ac:chgData name="Siniša Vuksan" userId="3af124f9-b8e7-46e3-9422-21ae1d17ac0b" providerId="ADAL" clId="{F8A7E1F2-D15B-4AFB-9962-5D40B009FDCF}" dt="2021-09-29T10:41:00.057" v="1186" actId="1076"/>
          <ac:picMkLst>
            <pc:docMk/>
            <pc:sldMk cId="3386089504" sldId="513"/>
            <ac:picMk id="4" creationId="{1B2619D9-4F98-4A11-8FFE-57C7EB1F529A}"/>
          </ac:picMkLst>
        </pc:picChg>
      </pc:sldChg>
      <pc:sldChg chg="modSp add mod ord modTransition modAnim">
        <pc:chgData name="Siniša Vuksan" userId="3af124f9-b8e7-46e3-9422-21ae1d17ac0b" providerId="ADAL" clId="{F8A7E1F2-D15B-4AFB-9962-5D40B009FDCF}" dt="2021-09-29T11:02:50.998" v="1732"/>
        <pc:sldMkLst>
          <pc:docMk/>
          <pc:sldMk cId="3074179137" sldId="514"/>
        </pc:sldMkLst>
        <pc:spChg chg="mod">
          <ac:chgData name="Siniša Vuksan" userId="3af124f9-b8e7-46e3-9422-21ae1d17ac0b" providerId="ADAL" clId="{F8A7E1F2-D15B-4AFB-9962-5D40B009FDCF}" dt="2021-09-29T10:29:51.406" v="926" actId="14100"/>
          <ac:spMkLst>
            <pc:docMk/>
            <pc:sldMk cId="3074179137" sldId="514"/>
            <ac:spMk id="6" creationId="{010AB125-9086-4261-98B4-FC5A0801347C}"/>
          </ac:spMkLst>
        </pc:spChg>
        <pc:spChg chg="mod">
          <ac:chgData name="Siniša Vuksan" userId="3af124f9-b8e7-46e3-9422-21ae1d17ac0b" providerId="ADAL" clId="{F8A7E1F2-D15B-4AFB-9962-5D40B009FDCF}" dt="2021-09-29T10:24:29.985" v="522" actId="20577"/>
          <ac:spMkLst>
            <pc:docMk/>
            <pc:sldMk cId="3074179137" sldId="514"/>
            <ac:spMk id="7" creationId="{0256D9EB-C20B-45FA-9F3D-124012366C9E}"/>
          </ac:spMkLst>
        </pc:spChg>
        <pc:picChg chg="mod">
          <ac:chgData name="Siniša Vuksan" userId="3af124f9-b8e7-46e3-9422-21ae1d17ac0b" providerId="ADAL" clId="{F8A7E1F2-D15B-4AFB-9962-5D40B009FDCF}" dt="2021-09-29T10:25:12.334" v="525" actId="1076"/>
          <ac:picMkLst>
            <pc:docMk/>
            <pc:sldMk cId="3074179137" sldId="514"/>
            <ac:picMk id="2" creationId="{79AB126F-5218-4223-8FB3-6BD5D18FF2B3}"/>
          </ac:picMkLst>
        </pc:picChg>
        <pc:picChg chg="mod">
          <ac:chgData name="Siniša Vuksan" userId="3af124f9-b8e7-46e3-9422-21ae1d17ac0b" providerId="ADAL" clId="{F8A7E1F2-D15B-4AFB-9962-5D40B009FDCF}" dt="2021-09-29T10:24:40.394" v="523" actId="14826"/>
          <ac:picMkLst>
            <pc:docMk/>
            <pc:sldMk cId="3074179137" sldId="514"/>
            <ac:picMk id="4" creationId="{1B2619D9-4F98-4A11-8FFE-57C7EB1F529A}"/>
          </ac:picMkLst>
        </pc:picChg>
      </pc:sldChg>
      <pc:sldChg chg="modSp add mod ord modTransition modAnim">
        <pc:chgData name="Siniša Vuksan" userId="3af124f9-b8e7-46e3-9422-21ae1d17ac0b" providerId="ADAL" clId="{F8A7E1F2-D15B-4AFB-9962-5D40B009FDCF}" dt="2021-09-29T11:02:50.998" v="1732"/>
        <pc:sldMkLst>
          <pc:docMk/>
          <pc:sldMk cId="3951635187" sldId="515"/>
        </pc:sldMkLst>
        <pc:spChg chg="mod">
          <ac:chgData name="Siniša Vuksan" userId="3af124f9-b8e7-46e3-9422-21ae1d17ac0b" providerId="ADAL" clId="{F8A7E1F2-D15B-4AFB-9962-5D40B009FDCF}" dt="2021-09-29T10:33:30.513" v="965" actId="14100"/>
          <ac:spMkLst>
            <pc:docMk/>
            <pc:sldMk cId="3951635187" sldId="515"/>
            <ac:spMk id="6" creationId="{010AB125-9086-4261-98B4-FC5A0801347C}"/>
          </ac:spMkLst>
        </pc:spChg>
        <pc:spChg chg="mod">
          <ac:chgData name="Siniša Vuksan" userId="3af124f9-b8e7-46e3-9422-21ae1d17ac0b" providerId="ADAL" clId="{F8A7E1F2-D15B-4AFB-9962-5D40B009FDCF}" dt="2021-09-29T10:30:46.657" v="948" actId="20577"/>
          <ac:spMkLst>
            <pc:docMk/>
            <pc:sldMk cId="3951635187" sldId="515"/>
            <ac:spMk id="7" creationId="{0256D9EB-C20B-45FA-9F3D-124012366C9E}"/>
          </ac:spMkLst>
        </pc:spChg>
        <pc:picChg chg="mod">
          <ac:chgData name="Siniša Vuksan" userId="3af124f9-b8e7-46e3-9422-21ae1d17ac0b" providerId="ADAL" clId="{F8A7E1F2-D15B-4AFB-9962-5D40B009FDCF}" dt="2021-09-29T10:32:45.617" v="950" actId="14826"/>
          <ac:picMkLst>
            <pc:docMk/>
            <pc:sldMk cId="3951635187" sldId="515"/>
            <ac:picMk id="2" creationId="{79AB126F-5218-4223-8FB3-6BD5D18FF2B3}"/>
          </ac:picMkLst>
        </pc:picChg>
        <pc:picChg chg="mod">
          <ac:chgData name="Siniša Vuksan" userId="3af124f9-b8e7-46e3-9422-21ae1d17ac0b" providerId="ADAL" clId="{F8A7E1F2-D15B-4AFB-9962-5D40B009FDCF}" dt="2021-09-29T10:31:06.385" v="949" actId="14826"/>
          <ac:picMkLst>
            <pc:docMk/>
            <pc:sldMk cId="3951635187" sldId="515"/>
            <ac:picMk id="4" creationId="{1B2619D9-4F98-4A11-8FFE-57C7EB1F529A}"/>
          </ac:picMkLst>
        </pc:picChg>
      </pc:sldChg>
      <pc:sldChg chg="addSp modSp add mod ord modTransition modAnim">
        <pc:chgData name="Siniša Vuksan" userId="3af124f9-b8e7-46e3-9422-21ae1d17ac0b" providerId="ADAL" clId="{F8A7E1F2-D15B-4AFB-9962-5D40B009FDCF}" dt="2021-09-29T11:02:50.998" v="1732"/>
        <pc:sldMkLst>
          <pc:docMk/>
          <pc:sldMk cId="3613293416" sldId="516"/>
        </pc:sldMkLst>
        <pc:spChg chg="mod">
          <ac:chgData name="Siniša Vuksan" userId="3af124f9-b8e7-46e3-9422-21ae1d17ac0b" providerId="ADAL" clId="{F8A7E1F2-D15B-4AFB-9962-5D40B009FDCF}" dt="2021-09-29T10:39:56.188" v="1180" actId="27636"/>
          <ac:spMkLst>
            <pc:docMk/>
            <pc:sldMk cId="3613293416" sldId="516"/>
            <ac:spMk id="5" creationId="{718FF3D2-6816-42B0-822B-02DA9A789822}"/>
          </ac:spMkLst>
        </pc:spChg>
        <pc:picChg chg="add mod">
          <ac:chgData name="Siniša Vuksan" userId="3af124f9-b8e7-46e3-9422-21ae1d17ac0b" providerId="ADAL" clId="{F8A7E1F2-D15B-4AFB-9962-5D40B009FDCF}" dt="2021-09-29T10:38:35.050" v="1071" actId="14100"/>
          <ac:picMkLst>
            <pc:docMk/>
            <pc:sldMk cId="3613293416" sldId="516"/>
            <ac:picMk id="3" creationId="{3CC529B1-F26D-40F6-863F-676179D56F02}"/>
          </ac:picMkLst>
        </pc:picChg>
        <pc:picChg chg="mod">
          <ac:chgData name="Siniša Vuksan" userId="3af124f9-b8e7-46e3-9422-21ae1d17ac0b" providerId="ADAL" clId="{F8A7E1F2-D15B-4AFB-9962-5D40B009FDCF}" dt="2021-09-29T10:35:53.809" v="973" actId="14826"/>
          <ac:picMkLst>
            <pc:docMk/>
            <pc:sldMk cId="3613293416" sldId="516"/>
            <ac:picMk id="4" creationId="{6EA4478F-12CA-4225-8F02-AFD946883A9C}"/>
          </ac:picMkLst>
        </pc:picChg>
        <pc:picChg chg="mod">
          <ac:chgData name="Siniša Vuksan" userId="3af124f9-b8e7-46e3-9422-21ae1d17ac0b" providerId="ADAL" clId="{F8A7E1F2-D15B-4AFB-9962-5D40B009FDCF}" dt="2021-09-29T10:36:13.440" v="982" actId="1037"/>
          <ac:picMkLst>
            <pc:docMk/>
            <pc:sldMk cId="3613293416" sldId="516"/>
            <ac:picMk id="6" creationId="{D255B4FC-89B0-4357-9C41-9F0792D7E4FD}"/>
          </ac:picMkLst>
        </pc:picChg>
      </pc:sldChg>
      <pc:sldChg chg="addSp modSp add mod ord modTransition modAnim">
        <pc:chgData name="Siniša Vuksan" userId="3af124f9-b8e7-46e3-9422-21ae1d17ac0b" providerId="ADAL" clId="{F8A7E1F2-D15B-4AFB-9962-5D40B009FDCF}" dt="2021-09-29T11:02:50.998" v="1732"/>
        <pc:sldMkLst>
          <pc:docMk/>
          <pc:sldMk cId="1136151158" sldId="517"/>
        </pc:sldMkLst>
        <pc:spChg chg="mod">
          <ac:chgData name="Siniša Vuksan" userId="3af124f9-b8e7-46e3-9422-21ae1d17ac0b" providerId="ADAL" clId="{F8A7E1F2-D15B-4AFB-9962-5D40B009FDCF}" dt="2021-09-29T10:44:39.143" v="1293" actId="20577"/>
          <ac:spMkLst>
            <pc:docMk/>
            <pc:sldMk cId="1136151158" sldId="517"/>
            <ac:spMk id="6" creationId="{010AB125-9086-4261-98B4-FC5A0801347C}"/>
          </ac:spMkLst>
        </pc:spChg>
        <pc:spChg chg="mod">
          <ac:chgData name="Siniša Vuksan" userId="3af124f9-b8e7-46e3-9422-21ae1d17ac0b" providerId="ADAL" clId="{F8A7E1F2-D15B-4AFB-9962-5D40B009FDCF}" dt="2021-09-29T10:41:17.430" v="1216" actId="20577"/>
          <ac:spMkLst>
            <pc:docMk/>
            <pc:sldMk cId="1136151158" sldId="517"/>
            <ac:spMk id="7" creationId="{0256D9EB-C20B-45FA-9F3D-124012366C9E}"/>
          </ac:spMkLst>
        </pc:spChg>
        <pc:spChg chg="add mod">
          <ac:chgData name="Siniša Vuksan" userId="3af124f9-b8e7-46e3-9422-21ae1d17ac0b" providerId="ADAL" clId="{F8A7E1F2-D15B-4AFB-9962-5D40B009FDCF}" dt="2021-09-29T10:45:20.199" v="1308" actId="20577"/>
          <ac:spMkLst>
            <pc:docMk/>
            <pc:sldMk cId="1136151158" sldId="517"/>
            <ac:spMk id="8" creationId="{891BEE8E-C7A2-4564-973B-A07DCD32DBFF}"/>
          </ac:spMkLst>
        </pc:spChg>
        <pc:spChg chg="add mod">
          <ac:chgData name="Siniša Vuksan" userId="3af124f9-b8e7-46e3-9422-21ae1d17ac0b" providerId="ADAL" clId="{F8A7E1F2-D15B-4AFB-9962-5D40B009FDCF}" dt="2021-09-29T10:47:32.199" v="1401" actId="20577"/>
          <ac:spMkLst>
            <pc:docMk/>
            <pc:sldMk cId="1136151158" sldId="517"/>
            <ac:spMk id="9" creationId="{EEF6696A-5F5D-4E8F-B6FB-C3DCD3052B68}"/>
          </ac:spMkLst>
        </pc:spChg>
        <pc:spChg chg="add mod">
          <ac:chgData name="Siniša Vuksan" userId="3af124f9-b8e7-46e3-9422-21ae1d17ac0b" providerId="ADAL" clId="{F8A7E1F2-D15B-4AFB-9962-5D40B009FDCF}" dt="2021-09-29T10:47:53.703" v="1427" actId="20577"/>
          <ac:spMkLst>
            <pc:docMk/>
            <pc:sldMk cId="1136151158" sldId="517"/>
            <ac:spMk id="10" creationId="{EE320CC7-9D59-451A-9DB5-5A3A5C8E7D4F}"/>
          </ac:spMkLst>
        </pc:spChg>
        <pc:spChg chg="add mod">
          <ac:chgData name="Siniša Vuksan" userId="3af124f9-b8e7-46e3-9422-21ae1d17ac0b" providerId="ADAL" clId="{F8A7E1F2-D15B-4AFB-9962-5D40B009FDCF}" dt="2021-09-29T10:48:01.341" v="1439" actId="20577"/>
          <ac:spMkLst>
            <pc:docMk/>
            <pc:sldMk cId="1136151158" sldId="517"/>
            <ac:spMk id="11" creationId="{A8627494-3F8A-4A45-9C18-6B4EFD2E9C8D}"/>
          </ac:spMkLst>
        </pc:spChg>
        <pc:spChg chg="add mod">
          <ac:chgData name="Siniša Vuksan" userId="3af124f9-b8e7-46e3-9422-21ae1d17ac0b" providerId="ADAL" clId="{F8A7E1F2-D15B-4AFB-9962-5D40B009FDCF}" dt="2021-09-29T10:47:19.944" v="1392" actId="20577"/>
          <ac:spMkLst>
            <pc:docMk/>
            <pc:sldMk cId="1136151158" sldId="517"/>
            <ac:spMk id="12" creationId="{3A4096E5-1CBC-409A-A104-712DAE1003B9}"/>
          </ac:spMkLst>
        </pc:spChg>
        <pc:spChg chg="add mod">
          <ac:chgData name="Siniša Vuksan" userId="3af124f9-b8e7-46e3-9422-21ae1d17ac0b" providerId="ADAL" clId="{F8A7E1F2-D15B-4AFB-9962-5D40B009FDCF}" dt="2021-09-29T10:46:53.675" v="1371" actId="20577"/>
          <ac:spMkLst>
            <pc:docMk/>
            <pc:sldMk cId="1136151158" sldId="517"/>
            <ac:spMk id="13" creationId="{AAD3F172-C9EC-4B32-A3BF-01602444085B}"/>
          </ac:spMkLst>
        </pc:spChg>
        <pc:spChg chg="add mod">
          <ac:chgData name="Siniša Vuksan" userId="3af124f9-b8e7-46e3-9422-21ae1d17ac0b" providerId="ADAL" clId="{F8A7E1F2-D15B-4AFB-9962-5D40B009FDCF}" dt="2021-09-29T10:47:25.266" v="1395" actId="20577"/>
          <ac:spMkLst>
            <pc:docMk/>
            <pc:sldMk cId="1136151158" sldId="517"/>
            <ac:spMk id="14" creationId="{52B91C9A-3D7B-48B6-BF5E-98B93F860903}"/>
          </ac:spMkLst>
        </pc:spChg>
        <pc:spChg chg="add mod">
          <ac:chgData name="Siniša Vuksan" userId="3af124f9-b8e7-46e3-9422-21ae1d17ac0b" providerId="ADAL" clId="{F8A7E1F2-D15B-4AFB-9962-5D40B009FDCF}" dt="2021-09-29T10:48:03.724" v="1440" actId="20577"/>
          <ac:spMkLst>
            <pc:docMk/>
            <pc:sldMk cId="1136151158" sldId="517"/>
            <ac:spMk id="15" creationId="{E34C4C6D-B6E4-454A-AB05-7584035858FE}"/>
          </ac:spMkLst>
        </pc:spChg>
        <pc:spChg chg="add mod">
          <ac:chgData name="Siniša Vuksan" userId="3af124f9-b8e7-46e3-9422-21ae1d17ac0b" providerId="ADAL" clId="{F8A7E1F2-D15B-4AFB-9962-5D40B009FDCF}" dt="2021-09-29T10:47:37.495" v="1407" actId="20577"/>
          <ac:spMkLst>
            <pc:docMk/>
            <pc:sldMk cId="1136151158" sldId="517"/>
            <ac:spMk id="16" creationId="{8B4D8691-CDA5-469E-83DF-1A6CC5938CFD}"/>
          </ac:spMkLst>
        </pc:spChg>
        <pc:spChg chg="add mod">
          <ac:chgData name="Siniša Vuksan" userId="3af124f9-b8e7-46e3-9422-21ae1d17ac0b" providerId="ADAL" clId="{F8A7E1F2-D15B-4AFB-9962-5D40B009FDCF}" dt="2021-09-29T10:47:12.943" v="1386" actId="20577"/>
          <ac:spMkLst>
            <pc:docMk/>
            <pc:sldMk cId="1136151158" sldId="517"/>
            <ac:spMk id="17" creationId="{B932AFEC-6AEA-40A4-A5BD-FCFC1BB1A68A}"/>
          </ac:spMkLst>
        </pc:spChg>
        <pc:picChg chg="mod">
          <ac:chgData name="Siniša Vuksan" userId="3af124f9-b8e7-46e3-9422-21ae1d17ac0b" providerId="ADAL" clId="{F8A7E1F2-D15B-4AFB-9962-5D40B009FDCF}" dt="2021-09-29T10:44:56.662" v="1294" actId="1076"/>
          <ac:picMkLst>
            <pc:docMk/>
            <pc:sldMk cId="1136151158" sldId="517"/>
            <ac:picMk id="2" creationId="{79AB126F-5218-4223-8FB3-6BD5D18FF2B3}"/>
          </ac:picMkLst>
        </pc:picChg>
        <pc:picChg chg="mod">
          <ac:chgData name="Siniša Vuksan" userId="3af124f9-b8e7-46e3-9422-21ae1d17ac0b" providerId="ADAL" clId="{F8A7E1F2-D15B-4AFB-9962-5D40B009FDCF}" dt="2021-09-29T10:41:49.451" v="1219" actId="14826"/>
          <ac:picMkLst>
            <pc:docMk/>
            <pc:sldMk cId="1136151158" sldId="517"/>
            <ac:picMk id="4" creationId="{1B2619D9-4F98-4A11-8FFE-57C7EB1F529A}"/>
          </ac:picMkLst>
        </pc:picChg>
      </pc:sldChg>
      <pc:sldChg chg="addSp modSp add mod ord modTransition modAnim">
        <pc:chgData name="Siniša Vuksan" userId="3af124f9-b8e7-46e3-9422-21ae1d17ac0b" providerId="ADAL" clId="{F8A7E1F2-D15B-4AFB-9962-5D40B009FDCF}" dt="2021-09-29T11:02:50.998" v="1732"/>
        <pc:sldMkLst>
          <pc:docMk/>
          <pc:sldMk cId="3932237081" sldId="518"/>
        </pc:sldMkLst>
        <pc:spChg chg="mod">
          <ac:chgData name="Siniša Vuksan" userId="3af124f9-b8e7-46e3-9422-21ae1d17ac0b" providerId="ADAL" clId="{F8A7E1F2-D15B-4AFB-9962-5D40B009FDCF}" dt="2021-09-29T10:54:19.197" v="1529" actId="1035"/>
          <ac:spMkLst>
            <pc:docMk/>
            <pc:sldMk cId="3932237081" sldId="518"/>
            <ac:spMk id="5" creationId="{718FF3D2-6816-42B0-822B-02DA9A789822}"/>
          </ac:spMkLst>
        </pc:spChg>
        <pc:spChg chg="add mod">
          <ac:chgData name="Siniša Vuksan" userId="3af124f9-b8e7-46e3-9422-21ae1d17ac0b" providerId="ADAL" clId="{F8A7E1F2-D15B-4AFB-9962-5D40B009FDCF}" dt="2021-09-29T10:55:21.538" v="1566" actId="20577"/>
          <ac:spMkLst>
            <pc:docMk/>
            <pc:sldMk cId="3932237081" sldId="518"/>
            <ac:spMk id="7" creationId="{01A4AEB5-13BD-4264-A9B7-9601C0CEB8CA}"/>
          </ac:spMkLst>
        </pc:spChg>
        <pc:spChg chg="add mod">
          <ac:chgData name="Siniša Vuksan" userId="3af124f9-b8e7-46e3-9422-21ae1d17ac0b" providerId="ADAL" clId="{F8A7E1F2-D15B-4AFB-9962-5D40B009FDCF}" dt="2021-09-29T10:55:26.117" v="1571" actId="20577"/>
          <ac:spMkLst>
            <pc:docMk/>
            <pc:sldMk cId="3932237081" sldId="518"/>
            <ac:spMk id="8" creationId="{793E238A-73CE-4B02-994C-00A653501C22}"/>
          </ac:spMkLst>
        </pc:spChg>
        <pc:spChg chg="add mod">
          <ac:chgData name="Siniša Vuksan" userId="3af124f9-b8e7-46e3-9422-21ae1d17ac0b" providerId="ADAL" clId="{F8A7E1F2-D15B-4AFB-9962-5D40B009FDCF}" dt="2021-09-29T10:55:40.869" v="1578" actId="20577"/>
          <ac:spMkLst>
            <pc:docMk/>
            <pc:sldMk cId="3932237081" sldId="518"/>
            <ac:spMk id="9" creationId="{1FB4F6D0-B0B3-4A80-8CA4-EDEB3A18AA8C}"/>
          </ac:spMkLst>
        </pc:spChg>
        <pc:spChg chg="add mod">
          <ac:chgData name="Siniša Vuksan" userId="3af124f9-b8e7-46e3-9422-21ae1d17ac0b" providerId="ADAL" clId="{F8A7E1F2-D15B-4AFB-9962-5D40B009FDCF}" dt="2021-09-29T10:55:56.878" v="1595" actId="1037"/>
          <ac:spMkLst>
            <pc:docMk/>
            <pc:sldMk cId="3932237081" sldId="518"/>
            <ac:spMk id="10" creationId="{458B6DB4-215E-4EEC-8AC6-52EA47EC2367}"/>
          </ac:spMkLst>
        </pc:spChg>
        <pc:spChg chg="add mod">
          <ac:chgData name="Siniša Vuksan" userId="3af124f9-b8e7-46e3-9422-21ae1d17ac0b" providerId="ADAL" clId="{F8A7E1F2-D15B-4AFB-9962-5D40B009FDCF}" dt="2021-09-29T10:56:06.936" v="1612" actId="20577"/>
          <ac:spMkLst>
            <pc:docMk/>
            <pc:sldMk cId="3932237081" sldId="518"/>
            <ac:spMk id="11" creationId="{7ACB1BEA-3B87-44F6-922C-91E5A8F82C84}"/>
          </ac:spMkLst>
        </pc:spChg>
        <pc:picChg chg="mod">
          <ac:chgData name="Siniša Vuksan" userId="3af124f9-b8e7-46e3-9422-21ae1d17ac0b" providerId="ADAL" clId="{F8A7E1F2-D15B-4AFB-9962-5D40B009FDCF}" dt="2021-09-29T10:53:01.070" v="1476" actId="1076"/>
          <ac:picMkLst>
            <pc:docMk/>
            <pc:sldMk cId="3932237081" sldId="518"/>
            <ac:picMk id="3" creationId="{3CC529B1-F26D-40F6-863F-676179D56F02}"/>
          </ac:picMkLst>
        </pc:picChg>
        <pc:picChg chg="mod">
          <ac:chgData name="Siniša Vuksan" userId="3af124f9-b8e7-46e3-9422-21ae1d17ac0b" providerId="ADAL" clId="{F8A7E1F2-D15B-4AFB-9962-5D40B009FDCF}" dt="2021-09-29T10:49:53.613" v="1454" actId="14826"/>
          <ac:picMkLst>
            <pc:docMk/>
            <pc:sldMk cId="3932237081" sldId="518"/>
            <ac:picMk id="4" creationId="{6EA4478F-12CA-4225-8F02-AFD946883A9C}"/>
          </ac:picMkLst>
        </pc:picChg>
        <pc:picChg chg="mod">
          <ac:chgData name="Siniša Vuksan" userId="3af124f9-b8e7-46e3-9422-21ae1d17ac0b" providerId="ADAL" clId="{F8A7E1F2-D15B-4AFB-9962-5D40B009FDCF}" dt="2021-09-29T10:53:11.721" v="1488" actId="1037"/>
          <ac:picMkLst>
            <pc:docMk/>
            <pc:sldMk cId="3932237081" sldId="518"/>
            <ac:picMk id="6" creationId="{D255B4FC-89B0-4357-9C41-9F0792D7E4FD}"/>
          </ac:picMkLst>
        </pc:picChg>
      </pc:sldChg>
      <pc:sldChg chg="delSp modSp add mod ord modTransition delAnim modAnim">
        <pc:chgData name="Siniša Vuksan" userId="3af124f9-b8e7-46e3-9422-21ae1d17ac0b" providerId="ADAL" clId="{F8A7E1F2-D15B-4AFB-9962-5D40B009FDCF}" dt="2021-09-29T11:02:50.998" v="1732"/>
        <pc:sldMkLst>
          <pc:docMk/>
          <pc:sldMk cId="3733413725" sldId="519"/>
        </pc:sldMkLst>
        <pc:spChg chg="mod">
          <ac:chgData name="Siniša Vuksan" userId="3af124f9-b8e7-46e3-9422-21ae1d17ac0b" providerId="ADAL" clId="{F8A7E1F2-D15B-4AFB-9962-5D40B009FDCF}" dt="2021-09-29T10:57:15.221" v="1632" actId="14100"/>
          <ac:spMkLst>
            <pc:docMk/>
            <pc:sldMk cId="3733413725" sldId="519"/>
            <ac:spMk id="5" creationId="{718FF3D2-6816-42B0-822B-02DA9A789822}"/>
          </ac:spMkLst>
        </pc:spChg>
        <pc:picChg chg="del">
          <ac:chgData name="Siniša Vuksan" userId="3af124f9-b8e7-46e3-9422-21ae1d17ac0b" providerId="ADAL" clId="{F8A7E1F2-D15B-4AFB-9962-5D40B009FDCF}" dt="2021-09-29T10:50:51.450" v="1460" actId="478"/>
          <ac:picMkLst>
            <pc:docMk/>
            <pc:sldMk cId="3733413725" sldId="519"/>
            <ac:picMk id="3" creationId="{3CC529B1-F26D-40F6-863F-676179D56F02}"/>
          </ac:picMkLst>
        </pc:picChg>
        <pc:picChg chg="mod">
          <ac:chgData name="Siniša Vuksan" userId="3af124f9-b8e7-46e3-9422-21ae1d17ac0b" providerId="ADAL" clId="{F8A7E1F2-D15B-4AFB-9962-5D40B009FDCF}" dt="2021-09-29T10:57:19.348" v="1641" actId="1035"/>
          <ac:picMkLst>
            <pc:docMk/>
            <pc:sldMk cId="3733413725" sldId="519"/>
            <ac:picMk id="6" creationId="{D255B4FC-89B0-4357-9C41-9F0792D7E4FD}"/>
          </ac:picMkLst>
        </pc:picChg>
      </pc:sldChg>
      <pc:sldMasterChg chg="modTransition modSldLayout">
        <pc:chgData name="Siniša Vuksan" userId="3af124f9-b8e7-46e3-9422-21ae1d17ac0b" providerId="ADAL" clId="{F8A7E1F2-D15B-4AFB-9962-5D40B009FDCF}" dt="2021-09-29T11:02:50.998" v="1732"/>
        <pc:sldMasterMkLst>
          <pc:docMk/>
          <pc:sldMasterMk cId="3245424037" sldId="2147483648"/>
        </pc:sldMasterMkLst>
        <pc:sldLayoutChg chg="modTransition">
          <pc:chgData name="Siniša Vuksan" userId="3af124f9-b8e7-46e3-9422-21ae1d17ac0b" providerId="ADAL" clId="{F8A7E1F2-D15B-4AFB-9962-5D40B009FDCF}" dt="2021-09-29T11:02:50.998" v="1732"/>
          <pc:sldLayoutMkLst>
            <pc:docMk/>
            <pc:sldMasterMk cId="3245424037" sldId="2147483648"/>
            <pc:sldLayoutMk cId="4125973513" sldId="2147483649"/>
          </pc:sldLayoutMkLst>
        </pc:sldLayoutChg>
        <pc:sldLayoutChg chg="modTransition">
          <pc:chgData name="Siniša Vuksan" userId="3af124f9-b8e7-46e3-9422-21ae1d17ac0b" providerId="ADAL" clId="{F8A7E1F2-D15B-4AFB-9962-5D40B009FDCF}" dt="2021-09-29T11:02:50.998" v="1732"/>
          <pc:sldLayoutMkLst>
            <pc:docMk/>
            <pc:sldMasterMk cId="3245424037" sldId="2147483648"/>
            <pc:sldLayoutMk cId="1922371382" sldId="2147483650"/>
          </pc:sldLayoutMkLst>
        </pc:sldLayoutChg>
        <pc:sldLayoutChg chg="modTransition">
          <pc:chgData name="Siniša Vuksan" userId="3af124f9-b8e7-46e3-9422-21ae1d17ac0b" providerId="ADAL" clId="{F8A7E1F2-D15B-4AFB-9962-5D40B009FDCF}" dt="2021-09-29T11:02:50.998" v="1732"/>
          <pc:sldLayoutMkLst>
            <pc:docMk/>
            <pc:sldMasterMk cId="3245424037" sldId="2147483648"/>
            <pc:sldLayoutMk cId="973444049" sldId="2147483651"/>
          </pc:sldLayoutMkLst>
        </pc:sldLayoutChg>
        <pc:sldLayoutChg chg="modTransition">
          <pc:chgData name="Siniša Vuksan" userId="3af124f9-b8e7-46e3-9422-21ae1d17ac0b" providerId="ADAL" clId="{F8A7E1F2-D15B-4AFB-9962-5D40B009FDCF}" dt="2021-09-29T11:02:50.998" v="1732"/>
          <pc:sldLayoutMkLst>
            <pc:docMk/>
            <pc:sldMasterMk cId="3245424037" sldId="2147483648"/>
            <pc:sldLayoutMk cId="1225202242" sldId="2147483652"/>
          </pc:sldLayoutMkLst>
        </pc:sldLayoutChg>
        <pc:sldLayoutChg chg="modTransition">
          <pc:chgData name="Siniša Vuksan" userId="3af124f9-b8e7-46e3-9422-21ae1d17ac0b" providerId="ADAL" clId="{F8A7E1F2-D15B-4AFB-9962-5D40B009FDCF}" dt="2021-09-29T11:02:50.998" v="1732"/>
          <pc:sldLayoutMkLst>
            <pc:docMk/>
            <pc:sldMasterMk cId="3245424037" sldId="2147483648"/>
            <pc:sldLayoutMk cId="768564758" sldId="2147483653"/>
          </pc:sldLayoutMkLst>
        </pc:sldLayoutChg>
        <pc:sldLayoutChg chg="modTransition">
          <pc:chgData name="Siniša Vuksan" userId="3af124f9-b8e7-46e3-9422-21ae1d17ac0b" providerId="ADAL" clId="{F8A7E1F2-D15B-4AFB-9962-5D40B009FDCF}" dt="2021-09-29T11:02:50.998" v="1732"/>
          <pc:sldLayoutMkLst>
            <pc:docMk/>
            <pc:sldMasterMk cId="3245424037" sldId="2147483648"/>
            <pc:sldLayoutMk cId="1604373708" sldId="2147483654"/>
          </pc:sldLayoutMkLst>
        </pc:sldLayoutChg>
        <pc:sldLayoutChg chg="modTransition">
          <pc:chgData name="Siniša Vuksan" userId="3af124f9-b8e7-46e3-9422-21ae1d17ac0b" providerId="ADAL" clId="{F8A7E1F2-D15B-4AFB-9962-5D40B009FDCF}" dt="2021-09-29T11:02:50.998" v="1732"/>
          <pc:sldLayoutMkLst>
            <pc:docMk/>
            <pc:sldMasterMk cId="3245424037" sldId="2147483648"/>
            <pc:sldLayoutMk cId="1617906400" sldId="2147483655"/>
          </pc:sldLayoutMkLst>
        </pc:sldLayoutChg>
        <pc:sldLayoutChg chg="modTransition">
          <pc:chgData name="Siniša Vuksan" userId="3af124f9-b8e7-46e3-9422-21ae1d17ac0b" providerId="ADAL" clId="{F8A7E1F2-D15B-4AFB-9962-5D40B009FDCF}" dt="2021-09-29T11:02:50.998" v="1732"/>
          <pc:sldLayoutMkLst>
            <pc:docMk/>
            <pc:sldMasterMk cId="3245424037" sldId="2147483648"/>
            <pc:sldLayoutMk cId="3625095763" sldId="2147483656"/>
          </pc:sldLayoutMkLst>
        </pc:sldLayoutChg>
        <pc:sldLayoutChg chg="modTransition">
          <pc:chgData name="Siniša Vuksan" userId="3af124f9-b8e7-46e3-9422-21ae1d17ac0b" providerId="ADAL" clId="{F8A7E1F2-D15B-4AFB-9962-5D40B009FDCF}" dt="2021-09-29T11:02:50.998" v="1732"/>
          <pc:sldLayoutMkLst>
            <pc:docMk/>
            <pc:sldMasterMk cId="3245424037" sldId="2147483648"/>
            <pc:sldLayoutMk cId="108669274" sldId="2147483657"/>
          </pc:sldLayoutMkLst>
        </pc:sldLayoutChg>
        <pc:sldLayoutChg chg="modTransition">
          <pc:chgData name="Siniša Vuksan" userId="3af124f9-b8e7-46e3-9422-21ae1d17ac0b" providerId="ADAL" clId="{F8A7E1F2-D15B-4AFB-9962-5D40B009FDCF}" dt="2021-09-29T11:02:50.998" v="1732"/>
          <pc:sldLayoutMkLst>
            <pc:docMk/>
            <pc:sldMasterMk cId="3245424037" sldId="2147483648"/>
            <pc:sldLayoutMk cId="2080487553" sldId="2147483658"/>
          </pc:sldLayoutMkLst>
        </pc:sldLayoutChg>
        <pc:sldLayoutChg chg="modTransition">
          <pc:chgData name="Siniša Vuksan" userId="3af124f9-b8e7-46e3-9422-21ae1d17ac0b" providerId="ADAL" clId="{F8A7E1F2-D15B-4AFB-9962-5D40B009FDCF}" dt="2021-09-29T11:02:50.998" v="1732"/>
          <pc:sldLayoutMkLst>
            <pc:docMk/>
            <pc:sldMasterMk cId="3245424037" sldId="2147483648"/>
            <pc:sldLayoutMk cId="2810285802" sldId="2147483659"/>
          </pc:sldLayoutMkLst>
        </pc:sldLayoutChg>
      </pc:sldMasterChg>
    </pc:docChg>
  </pc:docChgLst>
  <pc:docChgLst>
    <pc:chgData name="Siniša Vuksan" userId="3af124f9-b8e7-46e3-9422-21ae1d17ac0b" providerId="ADAL" clId="{75C38629-AA9E-445E-91CB-4B4BA3A2BEB7}"/>
    <pc:docChg chg="undo custSel addSld delSld modSld sldOrd">
      <pc:chgData name="Siniša Vuksan" userId="3af124f9-b8e7-46e3-9422-21ae1d17ac0b" providerId="ADAL" clId="{75C38629-AA9E-445E-91CB-4B4BA3A2BEB7}" dt="2021-09-24T06:15:57.779" v="2815" actId="20577"/>
      <pc:docMkLst>
        <pc:docMk/>
      </pc:docMkLst>
      <pc:sldChg chg="modSp">
        <pc:chgData name="Siniša Vuksan" userId="3af124f9-b8e7-46e3-9422-21ae1d17ac0b" providerId="ADAL" clId="{75C38629-AA9E-445E-91CB-4B4BA3A2BEB7}" dt="2021-09-22T07:40:04.309" v="14" actId="20577"/>
        <pc:sldMkLst>
          <pc:docMk/>
          <pc:sldMk cId="1473559465" sldId="256"/>
        </pc:sldMkLst>
        <pc:spChg chg="mod">
          <ac:chgData name="Siniša Vuksan" userId="3af124f9-b8e7-46e3-9422-21ae1d17ac0b" providerId="ADAL" clId="{75C38629-AA9E-445E-91CB-4B4BA3A2BEB7}" dt="2021-09-22T07:40:04.309" v="14" actId="20577"/>
          <ac:spMkLst>
            <pc:docMk/>
            <pc:sldMk cId="1473559465" sldId="256"/>
            <ac:spMk id="2" creationId="{B16DF7CC-7E41-46FD-AD7B-E6616659F8A6}"/>
          </ac:spMkLst>
        </pc:spChg>
        <pc:spChg chg="mod">
          <ac:chgData name="Siniša Vuksan" userId="3af124f9-b8e7-46e3-9422-21ae1d17ac0b" providerId="ADAL" clId="{75C38629-AA9E-445E-91CB-4B4BA3A2BEB7}" dt="2021-09-22T07:39:32.272" v="3" actId="14100"/>
          <ac:spMkLst>
            <pc:docMk/>
            <pc:sldMk cId="1473559465" sldId="256"/>
            <ac:spMk id="3" creationId="{1DEA2198-4687-4966-8D99-48F3FDF0BDE4}"/>
          </ac:spMkLst>
        </pc:spChg>
        <pc:picChg chg="mod">
          <ac:chgData name="Siniša Vuksan" userId="3af124f9-b8e7-46e3-9422-21ae1d17ac0b" providerId="ADAL" clId="{75C38629-AA9E-445E-91CB-4B4BA3A2BEB7}" dt="2021-09-22T07:39:50.620" v="6" actId="1076"/>
          <ac:picMkLst>
            <pc:docMk/>
            <pc:sldMk cId="1473559465" sldId="256"/>
            <ac:picMk id="4" creationId="{BBF4E359-F972-4AC7-A8E6-4578E918FA28}"/>
          </ac:picMkLst>
        </pc:picChg>
      </pc:sldChg>
      <pc:sldChg chg="delSp modSp add delAnim">
        <pc:chgData name="Siniša Vuksan" userId="3af124f9-b8e7-46e3-9422-21ae1d17ac0b" providerId="ADAL" clId="{75C38629-AA9E-445E-91CB-4B4BA3A2BEB7}" dt="2021-09-23T07:57:14.111" v="1220" actId="14100"/>
        <pc:sldMkLst>
          <pc:docMk/>
          <pc:sldMk cId="821422838" sldId="296"/>
        </pc:sldMkLst>
        <pc:spChg chg="mod">
          <ac:chgData name="Siniša Vuksan" userId="3af124f9-b8e7-46e3-9422-21ae1d17ac0b" providerId="ADAL" clId="{75C38629-AA9E-445E-91CB-4B4BA3A2BEB7}" dt="2021-09-23T07:57:14.111" v="1220" actId="14100"/>
          <ac:spMkLst>
            <pc:docMk/>
            <pc:sldMk cId="821422838" sldId="296"/>
            <ac:spMk id="5" creationId="{718FF3D2-6816-42B0-822B-02DA9A789822}"/>
          </ac:spMkLst>
        </pc:spChg>
        <pc:spChg chg="del">
          <ac:chgData name="Siniša Vuksan" userId="3af124f9-b8e7-46e3-9422-21ae1d17ac0b" providerId="ADAL" clId="{75C38629-AA9E-445E-91CB-4B4BA3A2BEB7}" dt="2021-09-23T07:55:47.026" v="1214" actId="478"/>
          <ac:spMkLst>
            <pc:docMk/>
            <pc:sldMk cId="821422838" sldId="296"/>
            <ac:spMk id="22" creationId="{6D73473D-87E3-4933-9757-1431F4309343}"/>
          </ac:spMkLst>
        </pc:spChg>
        <pc:spChg chg="del">
          <ac:chgData name="Siniša Vuksan" userId="3af124f9-b8e7-46e3-9422-21ae1d17ac0b" providerId="ADAL" clId="{75C38629-AA9E-445E-91CB-4B4BA3A2BEB7}" dt="2021-09-23T07:55:47.026" v="1214" actId="478"/>
          <ac:spMkLst>
            <pc:docMk/>
            <pc:sldMk cId="821422838" sldId="296"/>
            <ac:spMk id="23" creationId="{37AEF746-10C0-4641-A7D1-47D612A1755E}"/>
          </ac:spMkLst>
        </pc:spChg>
        <pc:spChg chg="del">
          <ac:chgData name="Siniša Vuksan" userId="3af124f9-b8e7-46e3-9422-21ae1d17ac0b" providerId="ADAL" clId="{75C38629-AA9E-445E-91CB-4B4BA3A2BEB7}" dt="2021-09-23T07:55:47.026" v="1214" actId="478"/>
          <ac:spMkLst>
            <pc:docMk/>
            <pc:sldMk cId="821422838" sldId="296"/>
            <ac:spMk id="24" creationId="{948474FB-4051-431F-80D5-BC53AEAE548C}"/>
          </ac:spMkLst>
        </pc:spChg>
        <pc:spChg chg="del">
          <ac:chgData name="Siniša Vuksan" userId="3af124f9-b8e7-46e3-9422-21ae1d17ac0b" providerId="ADAL" clId="{75C38629-AA9E-445E-91CB-4B4BA3A2BEB7}" dt="2021-09-23T07:55:47.026" v="1214" actId="478"/>
          <ac:spMkLst>
            <pc:docMk/>
            <pc:sldMk cId="821422838" sldId="296"/>
            <ac:spMk id="25" creationId="{00916B02-1193-4E96-A56B-14D51763944B}"/>
          </ac:spMkLst>
        </pc:spChg>
        <pc:spChg chg="del">
          <ac:chgData name="Siniša Vuksan" userId="3af124f9-b8e7-46e3-9422-21ae1d17ac0b" providerId="ADAL" clId="{75C38629-AA9E-445E-91CB-4B4BA3A2BEB7}" dt="2021-09-23T07:55:47.026" v="1214" actId="478"/>
          <ac:spMkLst>
            <pc:docMk/>
            <pc:sldMk cId="821422838" sldId="296"/>
            <ac:spMk id="26" creationId="{D6C28BF8-DECA-4195-A241-E007B8E459DF}"/>
          </ac:spMkLst>
        </pc:spChg>
        <pc:spChg chg="del">
          <ac:chgData name="Siniša Vuksan" userId="3af124f9-b8e7-46e3-9422-21ae1d17ac0b" providerId="ADAL" clId="{75C38629-AA9E-445E-91CB-4B4BA3A2BEB7}" dt="2021-09-23T07:55:47.026" v="1214" actId="478"/>
          <ac:spMkLst>
            <pc:docMk/>
            <pc:sldMk cId="821422838" sldId="296"/>
            <ac:spMk id="28" creationId="{145E8DA6-CC62-4711-BF76-216D3276D5F2}"/>
          </ac:spMkLst>
        </pc:spChg>
        <pc:spChg chg="del">
          <ac:chgData name="Siniša Vuksan" userId="3af124f9-b8e7-46e3-9422-21ae1d17ac0b" providerId="ADAL" clId="{75C38629-AA9E-445E-91CB-4B4BA3A2BEB7}" dt="2021-09-23T07:55:47.026" v="1214" actId="478"/>
          <ac:spMkLst>
            <pc:docMk/>
            <pc:sldMk cId="821422838" sldId="296"/>
            <ac:spMk id="29" creationId="{15415EEF-CDA6-4E31-8369-FB6CB1AA049A}"/>
          </ac:spMkLst>
        </pc:spChg>
        <pc:spChg chg="del">
          <ac:chgData name="Siniša Vuksan" userId="3af124f9-b8e7-46e3-9422-21ae1d17ac0b" providerId="ADAL" clId="{75C38629-AA9E-445E-91CB-4B4BA3A2BEB7}" dt="2021-09-23T07:55:47.026" v="1214" actId="478"/>
          <ac:spMkLst>
            <pc:docMk/>
            <pc:sldMk cId="821422838" sldId="296"/>
            <ac:spMk id="30" creationId="{F2ABD739-C6C6-4AAD-A7AD-FD91A82082FA}"/>
          </ac:spMkLst>
        </pc:spChg>
        <pc:spChg chg="del">
          <ac:chgData name="Siniša Vuksan" userId="3af124f9-b8e7-46e3-9422-21ae1d17ac0b" providerId="ADAL" clId="{75C38629-AA9E-445E-91CB-4B4BA3A2BEB7}" dt="2021-09-23T07:55:47.026" v="1214" actId="478"/>
          <ac:spMkLst>
            <pc:docMk/>
            <pc:sldMk cId="821422838" sldId="296"/>
            <ac:spMk id="31" creationId="{C3CA6B5A-086A-4C4A-A648-4A50D5750419}"/>
          </ac:spMkLst>
        </pc:spChg>
        <pc:spChg chg="del">
          <ac:chgData name="Siniša Vuksan" userId="3af124f9-b8e7-46e3-9422-21ae1d17ac0b" providerId="ADAL" clId="{75C38629-AA9E-445E-91CB-4B4BA3A2BEB7}" dt="2021-09-23T07:55:47.026" v="1214" actId="478"/>
          <ac:spMkLst>
            <pc:docMk/>
            <pc:sldMk cId="821422838" sldId="296"/>
            <ac:spMk id="32" creationId="{65746034-8797-4AF0-8C9E-62FE7842CB9B}"/>
          </ac:spMkLst>
        </pc:spChg>
        <pc:picChg chg="mod">
          <ac:chgData name="Siniša Vuksan" userId="3af124f9-b8e7-46e3-9422-21ae1d17ac0b" providerId="ADAL" clId="{75C38629-AA9E-445E-91CB-4B4BA3A2BEB7}" dt="2021-09-23T07:57:09.951" v="1219" actId="14100"/>
          <ac:picMkLst>
            <pc:docMk/>
            <pc:sldMk cId="821422838" sldId="296"/>
            <ac:picMk id="4" creationId="{6EA4478F-12CA-4225-8F02-AFD946883A9C}"/>
          </ac:picMkLst>
        </pc:picChg>
        <pc:picChg chg="mod">
          <ac:chgData name="Siniša Vuksan" userId="3af124f9-b8e7-46e3-9422-21ae1d17ac0b" providerId="ADAL" clId="{75C38629-AA9E-445E-91CB-4B4BA3A2BEB7}" dt="2021-09-23T07:56:23.725" v="1217" actId="1076"/>
          <ac:picMkLst>
            <pc:docMk/>
            <pc:sldMk cId="821422838" sldId="296"/>
            <ac:picMk id="6" creationId="{D255B4FC-89B0-4357-9C41-9F0792D7E4FD}"/>
          </ac:picMkLst>
        </pc:picChg>
      </pc:sldChg>
      <pc:sldChg chg="addSp delSp modSp delAnim modAnim">
        <pc:chgData name="Siniša Vuksan" userId="3af124f9-b8e7-46e3-9422-21ae1d17ac0b" providerId="ADAL" clId="{75C38629-AA9E-445E-91CB-4B4BA3A2BEB7}" dt="2021-09-23T07:46:37.959" v="653" actId="114"/>
        <pc:sldMkLst>
          <pc:docMk/>
          <pc:sldMk cId="386841859" sldId="436"/>
        </pc:sldMkLst>
        <pc:spChg chg="mod">
          <ac:chgData name="Siniša Vuksan" userId="3af124f9-b8e7-46e3-9422-21ae1d17ac0b" providerId="ADAL" clId="{75C38629-AA9E-445E-91CB-4B4BA3A2BEB7}" dt="2021-09-23T07:46:37.959" v="653" actId="114"/>
          <ac:spMkLst>
            <pc:docMk/>
            <pc:sldMk cId="386841859" sldId="436"/>
            <ac:spMk id="6" creationId="{010AB125-9086-4261-98B4-FC5A0801347C}"/>
          </ac:spMkLst>
        </pc:spChg>
        <pc:spChg chg="mod">
          <ac:chgData name="Siniša Vuksan" userId="3af124f9-b8e7-46e3-9422-21ae1d17ac0b" providerId="ADAL" clId="{75C38629-AA9E-445E-91CB-4B4BA3A2BEB7}" dt="2021-09-23T06:36:49.389" v="68" actId="20577"/>
          <ac:spMkLst>
            <pc:docMk/>
            <pc:sldMk cId="386841859" sldId="436"/>
            <ac:spMk id="7" creationId="{0256D9EB-C20B-45FA-9F3D-124012366C9E}"/>
          </ac:spMkLst>
        </pc:spChg>
        <pc:spChg chg="del">
          <ac:chgData name="Siniša Vuksan" userId="3af124f9-b8e7-46e3-9422-21ae1d17ac0b" providerId="ADAL" clId="{75C38629-AA9E-445E-91CB-4B4BA3A2BEB7}" dt="2021-09-23T06:37:46.127" v="72" actId="478"/>
          <ac:spMkLst>
            <pc:docMk/>
            <pc:sldMk cId="386841859" sldId="436"/>
            <ac:spMk id="8" creationId="{A9140E20-399B-44D7-A17A-5ED03BB41DC0}"/>
          </ac:spMkLst>
        </pc:spChg>
        <pc:spChg chg="add mod ord">
          <ac:chgData name="Siniša Vuksan" userId="3af124f9-b8e7-46e3-9422-21ae1d17ac0b" providerId="ADAL" clId="{75C38629-AA9E-445E-91CB-4B4BA3A2BEB7}" dt="2021-09-23T07:45:50.406" v="539" actId="114"/>
          <ac:spMkLst>
            <pc:docMk/>
            <pc:sldMk cId="386841859" sldId="436"/>
            <ac:spMk id="10" creationId="{B2E89E8E-136D-47FA-B93A-BCCDC15594B2}"/>
          </ac:spMkLst>
        </pc:spChg>
        <pc:picChg chg="mod">
          <ac:chgData name="Siniša Vuksan" userId="3af124f9-b8e7-46e3-9422-21ae1d17ac0b" providerId="ADAL" clId="{75C38629-AA9E-445E-91CB-4B4BA3A2BEB7}" dt="2021-09-23T07:45:58.623" v="541" actId="1076"/>
          <ac:picMkLst>
            <pc:docMk/>
            <pc:sldMk cId="386841859" sldId="436"/>
            <ac:picMk id="2" creationId="{79AB126F-5218-4223-8FB3-6BD5D18FF2B3}"/>
          </ac:picMkLst>
        </pc:picChg>
        <pc:picChg chg="mod">
          <ac:chgData name="Siniša Vuksan" userId="3af124f9-b8e7-46e3-9422-21ae1d17ac0b" providerId="ADAL" clId="{75C38629-AA9E-445E-91CB-4B4BA3A2BEB7}" dt="2021-09-23T07:45:53.422" v="540" actId="1076"/>
          <ac:picMkLst>
            <pc:docMk/>
            <pc:sldMk cId="386841859" sldId="436"/>
            <ac:picMk id="4" creationId="{1B2619D9-4F98-4A11-8FFE-57C7EB1F529A}"/>
          </ac:picMkLst>
        </pc:picChg>
        <pc:picChg chg="del mod">
          <ac:chgData name="Siniša Vuksan" userId="3af124f9-b8e7-46e3-9422-21ae1d17ac0b" providerId="ADAL" clId="{75C38629-AA9E-445E-91CB-4B4BA3A2BEB7}" dt="2021-09-23T06:37:43.982" v="71" actId="478"/>
          <ac:picMkLst>
            <pc:docMk/>
            <pc:sldMk cId="386841859" sldId="436"/>
            <ac:picMk id="9" creationId="{AADD66E0-6FBF-4BC7-9ED8-276C2D6AA6C0}"/>
          </ac:picMkLst>
        </pc:picChg>
      </pc:sldChg>
      <pc:sldChg chg="modSp ord modAnim">
        <pc:chgData name="Siniša Vuksan" userId="3af124f9-b8e7-46e3-9422-21ae1d17ac0b" providerId="ADAL" clId="{75C38629-AA9E-445E-91CB-4B4BA3A2BEB7}" dt="2021-09-23T07:48:09.843" v="885" actId="1036"/>
        <pc:sldMkLst>
          <pc:docMk/>
          <pc:sldMk cId="369717677" sldId="440"/>
        </pc:sldMkLst>
        <pc:spChg chg="mod">
          <ac:chgData name="Siniša Vuksan" userId="3af124f9-b8e7-46e3-9422-21ae1d17ac0b" providerId="ADAL" clId="{75C38629-AA9E-445E-91CB-4B4BA3A2BEB7}" dt="2021-09-23T07:48:09.843" v="885" actId="1036"/>
          <ac:spMkLst>
            <pc:docMk/>
            <pc:sldMk cId="369717677" sldId="440"/>
            <ac:spMk id="6" creationId="{010AB125-9086-4261-98B4-FC5A0801347C}"/>
          </ac:spMkLst>
        </pc:spChg>
        <pc:picChg chg="mod">
          <ac:chgData name="Siniša Vuksan" userId="3af124f9-b8e7-46e3-9422-21ae1d17ac0b" providerId="ADAL" clId="{75C38629-AA9E-445E-91CB-4B4BA3A2BEB7}" dt="2021-09-23T06:43:01.569" v="128" actId="1076"/>
          <ac:picMkLst>
            <pc:docMk/>
            <pc:sldMk cId="369717677" sldId="440"/>
            <ac:picMk id="2" creationId="{B69E1C10-ACFD-49C4-B019-6B92ED78F85E}"/>
          </ac:picMkLst>
        </pc:picChg>
        <pc:picChg chg="mod">
          <ac:chgData name="Siniša Vuksan" userId="3af124f9-b8e7-46e3-9422-21ae1d17ac0b" providerId="ADAL" clId="{75C38629-AA9E-445E-91CB-4B4BA3A2BEB7}" dt="2021-09-23T06:41:02.621" v="90" actId="14826"/>
          <ac:picMkLst>
            <pc:docMk/>
            <pc:sldMk cId="369717677" sldId="440"/>
            <ac:picMk id="4" creationId="{1B2619D9-4F98-4A11-8FFE-57C7EB1F529A}"/>
          </ac:picMkLst>
        </pc:picChg>
      </pc:sldChg>
      <pc:sldChg chg="addSp delSp modSp ord delAnim modAnim">
        <pc:chgData name="Siniša Vuksan" userId="3af124f9-b8e7-46e3-9422-21ae1d17ac0b" providerId="ADAL" clId="{75C38629-AA9E-445E-91CB-4B4BA3A2BEB7}" dt="2021-09-24T06:15:57.779" v="2815" actId="20577"/>
        <pc:sldMkLst>
          <pc:docMk/>
          <pc:sldMk cId="2690372579" sldId="474"/>
        </pc:sldMkLst>
        <pc:spChg chg="mod">
          <ac:chgData name="Siniša Vuksan" userId="3af124f9-b8e7-46e3-9422-21ae1d17ac0b" providerId="ADAL" clId="{75C38629-AA9E-445E-91CB-4B4BA3A2BEB7}" dt="2021-09-23T08:28:41.372" v="1979" actId="20577"/>
          <ac:spMkLst>
            <pc:docMk/>
            <pc:sldMk cId="2690372579" sldId="474"/>
            <ac:spMk id="6" creationId="{010AB125-9086-4261-98B4-FC5A0801347C}"/>
          </ac:spMkLst>
        </pc:spChg>
        <pc:spChg chg="mod">
          <ac:chgData name="Siniša Vuksan" userId="3af124f9-b8e7-46e3-9422-21ae1d17ac0b" providerId="ADAL" clId="{75C38629-AA9E-445E-91CB-4B4BA3A2BEB7}" dt="2021-09-23T08:24:54.349" v="1947" actId="20577"/>
          <ac:spMkLst>
            <pc:docMk/>
            <pc:sldMk cId="2690372579" sldId="474"/>
            <ac:spMk id="7" creationId="{0256D9EB-C20B-45FA-9F3D-124012366C9E}"/>
          </ac:spMkLst>
        </pc:spChg>
        <pc:spChg chg="del">
          <ac:chgData name="Siniša Vuksan" userId="3af124f9-b8e7-46e3-9422-21ae1d17ac0b" providerId="ADAL" clId="{75C38629-AA9E-445E-91CB-4B4BA3A2BEB7}" dt="2021-09-23T08:24:56.889" v="1948" actId="478"/>
          <ac:spMkLst>
            <pc:docMk/>
            <pc:sldMk cId="2690372579" sldId="474"/>
            <ac:spMk id="8" creationId="{BFDC20B5-2A68-49A0-AAEC-9204A3300DEC}"/>
          </ac:spMkLst>
        </pc:spChg>
        <pc:spChg chg="del">
          <ac:chgData name="Siniša Vuksan" userId="3af124f9-b8e7-46e3-9422-21ae1d17ac0b" providerId="ADAL" clId="{75C38629-AA9E-445E-91CB-4B4BA3A2BEB7}" dt="2021-09-23T08:24:56.889" v="1948" actId="478"/>
          <ac:spMkLst>
            <pc:docMk/>
            <pc:sldMk cId="2690372579" sldId="474"/>
            <ac:spMk id="9" creationId="{B6F271AD-8588-4092-AB45-666412DA3574}"/>
          </ac:spMkLst>
        </pc:spChg>
        <pc:spChg chg="del">
          <ac:chgData name="Siniša Vuksan" userId="3af124f9-b8e7-46e3-9422-21ae1d17ac0b" providerId="ADAL" clId="{75C38629-AA9E-445E-91CB-4B4BA3A2BEB7}" dt="2021-09-23T08:24:56.889" v="1948" actId="478"/>
          <ac:spMkLst>
            <pc:docMk/>
            <pc:sldMk cId="2690372579" sldId="474"/>
            <ac:spMk id="10" creationId="{FE092354-24EF-4F73-AA97-B230650C75BD}"/>
          </ac:spMkLst>
        </pc:spChg>
        <pc:spChg chg="del">
          <ac:chgData name="Siniša Vuksan" userId="3af124f9-b8e7-46e3-9422-21ae1d17ac0b" providerId="ADAL" clId="{75C38629-AA9E-445E-91CB-4B4BA3A2BEB7}" dt="2021-09-23T08:24:56.889" v="1948" actId="478"/>
          <ac:spMkLst>
            <pc:docMk/>
            <pc:sldMk cId="2690372579" sldId="474"/>
            <ac:spMk id="11" creationId="{5DBFB585-53C4-457F-8B02-73989C3A4C52}"/>
          </ac:spMkLst>
        </pc:spChg>
        <pc:spChg chg="del">
          <ac:chgData name="Siniša Vuksan" userId="3af124f9-b8e7-46e3-9422-21ae1d17ac0b" providerId="ADAL" clId="{75C38629-AA9E-445E-91CB-4B4BA3A2BEB7}" dt="2021-09-23T08:24:56.889" v="1948" actId="478"/>
          <ac:spMkLst>
            <pc:docMk/>
            <pc:sldMk cId="2690372579" sldId="474"/>
            <ac:spMk id="12" creationId="{0C39A72E-CFF3-48B8-89D0-819131831B47}"/>
          </ac:spMkLst>
        </pc:spChg>
        <pc:spChg chg="del">
          <ac:chgData name="Siniša Vuksan" userId="3af124f9-b8e7-46e3-9422-21ae1d17ac0b" providerId="ADAL" clId="{75C38629-AA9E-445E-91CB-4B4BA3A2BEB7}" dt="2021-09-23T08:24:56.889" v="1948" actId="478"/>
          <ac:spMkLst>
            <pc:docMk/>
            <pc:sldMk cId="2690372579" sldId="474"/>
            <ac:spMk id="13" creationId="{7ABB5406-B1B1-466E-8077-A7B9BBA8FF6C}"/>
          </ac:spMkLst>
        </pc:spChg>
        <pc:spChg chg="mod">
          <ac:chgData name="Siniša Vuksan" userId="3af124f9-b8e7-46e3-9422-21ae1d17ac0b" providerId="ADAL" clId="{75C38629-AA9E-445E-91CB-4B4BA3A2BEB7}" dt="2021-09-24T06:15:57.779" v="2815" actId="20577"/>
          <ac:spMkLst>
            <pc:docMk/>
            <pc:sldMk cId="2690372579" sldId="474"/>
            <ac:spMk id="14" creationId="{42FCE229-8671-47C7-9826-50D294865FC1}"/>
          </ac:spMkLst>
        </pc:spChg>
        <pc:spChg chg="add mod">
          <ac:chgData name="Siniša Vuksan" userId="3af124f9-b8e7-46e3-9422-21ae1d17ac0b" providerId="ADAL" clId="{75C38629-AA9E-445E-91CB-4B4BA3A2BEB7}" dt="2021-09-24T05:53:09.448" v="2188" actId="114"/>
          <ac:spMkLst>
            <pc:docMk/>
            <pc:sldMk cId="2690372579" sldId="474"/>
            <ac:spMk id="15" creationId="{28EC7DD3-7A97-4CC1-8D44-CB8EDD8D29CA}"/>
          </ac:spMkLst>
        </pc:spChg>
        <pc:picChg chg="mod">
          <ac:chgData name="Siniša Vuksan" userId="3af124f9-b8e7-46e3-9422-21ae1d17ac0b" providerId="ADAL" clId="{75C38629-AA9E-445E-91CB-4B4BA3A2BEB7}" dt="2021-09-23T08:28:55.934" v="1982" actId="1076"/>
          <ac:picMkLst>
            <pc:docMk/>
            <pc:sldMk cId="2690372579" sldId="474"/>
            <ac:picMk id="2" creationId="{79AB126F-5218-4223-8FB3-6BD5D18FF2B3}"/>
          </ac:picMkLst>
        </pc:picChg>
        <pc:picChg chg="mod">
          <ac:chgData name="Siniša Vuksan" userId="3af124f9-b8e7-46e3-9422-21ae1d17ac0b" providerId="ADAL" clId="{75C38629-AA9E-445E-91CB-4B4BA3A2BEB7}" dt="2021-09-23T08:24:39.207" v="1945" actId="1076"/>
          <ac:picMkLst>
            <pc:docMk/>
            <pc:sldMk cId="2690372579" sldId="474"/>
            <ac:picMk id="4" creationId="{1B2619D9-4F98-4A11-8FFE-57C7EB1F529A}"/>
          </ac:picMkLst>
        </pc:picChg>
      </pc:sldChg>
      <pc:sldChg chg="modSp ord modAnim">
        <pc:chgData name="Siniša Vuksan" userId="3af124f9-b8e7-46e3-9422-21ae1d17ac0b" providerId="ADAL" clId="{75C38629-AA9E-445E-91CB-4B4BA3A2BEB7}" dt="2021-09-24T05:57:19.749" v="2308" actId="14100"/>
        <pc:sldMkLst>
          <pc:docMk/>
          <pc:sldMk cId="403944988" sldId="484"/>
        </pc:sldMkLst>
        <pc:spChg chg="mod">
          <ac:chgData name="Siniša Vuksan" userId="3af124f9-b8e7-46e3-9422-21ae1d17ac0b" providerId="ADAL" clId="{75C38629-AA9E-445E-91CB-4B4BA3A2BEB7}" dt="2021-09-24T05:55:57.831" v="2283" actId="14100"/>
          <ac:spMkLst>
            <pc:docMk/>
            <pc:sldMk cId="403944988" sldId="484"/>
            <ac:spMk id="6" creationId="{010AB125-9086-4261-98B4-FC5A0801347C}"/>
          </ac:spMkLst>
        </pc:spChg>
        <pc:spChg chg="mod">
          <ac:chgData name="Siniša Vuksan" userId="3af124f9-b8e7-46e3-9422-21ae1d17ac0b" providerId="ADAL" clId="{75C38629-AA9E-445E-91CB-4B4BA3A2BEB7}" dt="2021-09-24T05:54:31.991" v="2220" actId="20577"/>
          <ac:spMkLst>
            <pc:docMk/>
            <pc:sldMk cId="403944988" sldId="484"/>
            <ac:spMk id="7" creationId="{0256D9EB-C20B-45FA-9F3D-124012366C9E}"/>
          </ac:spMkLst>
        </pc:spChg>
        <pc:picChg chg="mod">
          <ac:chgData name="Siniša Vuksan" userId="3af124f9-b8e7-46e3-9422-21ae1d17ac0b" providerId="ADAL" clId="{75C38629-AA9E-445E-91CB-4B4BA3A2BEB7}" dt="2021-09-24T05:55:16.645" v="2225" actId="14100"/>
          <ac:picMkLst>
            <pc:docMk/>
            <pc:sldMk cId="403944988" sldId="484"/>
            <ac:picMk id="2" creationId="{79AB126F-5218-4223-8FB3-6BD5D18FF2B3}"/>
          </ac:picMkLst>
        </pc:picChg>
        <pc:picChg chg="mod">
          <ac:chgData name="Siniša Vuksan" userId="3af124f9-b8e7-46e3-9422-21ae1d17ac0b" providerId="ADAL" clId="{75C38629-AA9E-445E-91CB-4B4BA3A2BEB7}" dt="2021-09-24T05:57:19.749" v="2308" actId="14100"/>
          <ac:picMkLst>
            <pc:docMk/>
            <pc:sldMk cId="403944988" sldId="484"/>
            <ac:picMk id="4" creationId="{1B2619D9-4F98-4A11-8FFE-57C7EB1F529A}"/>
          </ac:picMkLst>
        </pc:picChg>
      </pc:sldChg>
      <pc:sldChg chg="addSp modSp add ord modAnim">
        <pc:chgData name="Siniša Vuksan" userId="3af124f9-b8e7-46e3-9422-21ae1d17ac0b" providerId="ADAL" clId="{75C38629-AA9E-445E-91CB-4B4BA3A2BEB7}" dt="2021-09-23T07:53:41.564" v="1079"/>
        <pc:sldMkLst>
          <pc:docMk/>
          <pc:sldMk cId="1173764884" sldId="488"/>
        </pc:sldMkLst>
        <pc:spChg chg="add mod">
          <ac:chgData name="Siniša Vuksan" userId="3af124f9-b8e7-46e3-9422-21ae1d17ac0b" providerId="ADAL" clId="{75C38629-AA9E-445E-91CB-4B4BA3A2BEB7}" dt="2021-09-23T07:51:09.418" v="1020" actId="20577"/>
          <ac:spMkLst>
            <pc:docMk/>
            <pc:sldMk cId="1173764884" sldId="488"/>
            <ac:spMk id="5" creationId="{AB0E824A-B8C3-4FE7-9301-902AAC4A7BD2}"/>
          </ac:spMkLst>
        </pc:spChg>
        <pc:spChg chg="mod">
          <ac:chgData name="Siniša Vuksan" userId="3af124f9-b8e7-46e3-9422-21ae1d17ac0b" providerId="ADAL" clId="{75C38629-AA9E-445E-91CB-4B4BA3A2BEB7}" dt="2021-09-23T07:50:18.113" v="1000" actId="1036"/>
          <ac:spMkLst>
            <pc:docMk/>
            <pc:sldMk cId="1173764884" sldId="488"/>
            <ac:spMk id="6" creationId="{010AB125-9086-4261-98B4-FC5A0801347C}"/>
          </ac:spMkLst>
        </pc:spChg>
        <pc:spChg chg="add mod">
          <ac:chgData name="Siniša Vuksan" userId="3af124f9-b8e7-46e3-9422-21ae1d17ac0b" providerId="ADAL" clId="{75C38629-AA9E-445E-91CB-4B4BA3A2BEB7}" dt="2021-09-23T07:51:16.122" v="1025" actId="20577"/>
          <ac:spMkLst>
            <pc:docMk/>
            <pc:sldMk cId="1173764884" sldId="488"/>
            <ac:spMk id="7" creationId="{20B00065-66CA-4B64-8AE8-2469FE838D22}"/>
          </ac:spMkLst>
        </pc:spChg>
        <pc:spChg chg="add mod">
          <ac:chgData name="Siniša Vuksan" userId="3af124f9-b8e7-46e3-9422-21ae1d17ac0b" providerId="ADAL" clId="{75C38629-AA9E-445E-91CB-4B4BA3A2BEB7}" dt="2021-09-23T07:51:28.682" v="1031" actId="20577"/>
          <ac:spMkLst>
            <pc:docMk/>
            <pc:sldMk cId="1173764884" sldId="488"/>
            <ac:spMk id="8" creationId="{473514E8-8661-4E80-8804-C9D9472D9739}"/>
          </ac:spMkLst>
        </pc:spChg>
        <pc:spChg chg="add mod">
          <ac:chgData name="Siniša Vuksan" userId="3af124f9-b8e7-46e3-9422-21ae1d17ac0b" providerId="ADAL" clId="{75C38629-AA9E-445E-91CB-4B4BA3A2BEB7}" dt="2021-09-23T07:51:46.776" v="1047" actId="20577"/>
          <ac:spMkLst>
            <pc:docMk/>
            <pc:sldMk cId="1173764884" sldId="488"/>
            <ac:spMk id="9" creationId="{99E72F1F-F93D-41C2-BA57-B6953CBFEFD8}"/>
          </ac:spMkLst>
        </pc:spChg>
        <pc:spChg chg="add mod">
          <ac:chgData name="Siniša Vuksan" userId="3af124f9-b8e7-46e3-9422-21ae1d17ac0b" providerId="ADAL" clId="{75C38629-AA9E-445E-91CB-4B4BA3A2BEB7}" dt="2021-09-23T07:51:59.227" v="1053" actId="20577"/>
          <ac:spMkLst>
            <pc:docMk/>
            <pc:sldMk cId="1173764884" sldId="488"/>
            <ac:spMk id="10" creationId="{B8AA6BFB-D851-4705-AC50-10919AD28A3B}"/>
          </ac:spMkLst>
        </pc:spChg>
        <pc:spChg chg="add mod">
          <ac:chgData name="Siniša Vuksan" userId="3af124f9-b8e7-46e3-9422-21ae1d17ac0b" providerId="ADAL" clId="{75C38629-AA9E-445E-91CB-4B4BA3A2BEB7}" dt="2021-09-23T07:52:08.603" v="1057" actId="20577"/>
          <ac:spMkLst>
            <pc:docMk/>
            <pc:sldMk cId="1173764884" sldId="488"/>
            <ac:spMk id="11" creationId="{D1125D81-5595-4716-818A-636D7C1E33B1}"/>
          </ac:spMkLst>
        </pc:spChg>
        <pc:spChg chg="add mod">
          <ac:chgData name="Siniša Vuksan" userId="3af124f9-b8e7-46e3-9422-21ae1d17ac0b" providerId="ADAL" clId="{75C38629-AA9E-445E-91CB-4B4BA3A2BEB7}" dt="2021-09-23T07:52:35.698" v="1066" actId="20577"/>
          <ac:spMkLst>
            <pc:docMk/>
            <pc:sldMk cId="1173764884" sldId="488"/>
            <ac:spMk id="12" creationId="{6AA2B32F-5EA3-4147-8421-0F257A95ACCF}"/>
          </ac:spMkLst>
        </pc:spChg>
        <pc:spChg chg="add mod">
          <ac:chgData name="Siniša Vuksan" userId="3af124f9-b8e7-46e3-9422-21ae1d17ac0b" providerId="ADAL" clId="{75C38629-AA9E-445E-91CB-4B4BA3A2BEB7}" dt="2021-09-23T07:52:53.091" v="1073" actId="20577"/>
          <ac:spMkLst>
            <pc:docMk/>
            <pc:sldMk cId="1173764884" sldId="488"/>
            <ac:spMk id="13" creationId="{3012E069-84B0-4DF8-A475-23436A5A1A31}"/>
          </ac:spMkLst>
        </pc:spChg>
        <pc:spChg chg="add mod">
          <ac:chgData name="Siniša Vuksan" userId="3af124f9-b8e7-46e3-9422-21ae1d17ac0b" providerId="ADAL" clId="{75C38629-AA9E-445E-91CB-4B4BA3A2BEB7}" dt="2021-09-23T07:53:04.196" v="1078" actId="20577"/>
          <ac:spMkLst>
            <pc:docMk/>
            <pc:sldMk cId="1173764884" sldId="488"/>
            <ac:spMk id="14" creationId="{429397EF-7CCB-4804-AFC7-A28175C4CC30}"/>
          </ac:spMkLst>
        </pc:spChg>
        <pc:picChg chg="mod">
          <ac:chgData name="Siniša Vuksan" userId="3af124f9-b8e7-46e3-9422-21ae1d17ac0b" providerId="ADAL" clId="{75C38629-AA9E-445E-91CB-4B4BA3A2BEB7}" dt="2021-09-23T07:50:14.564" v="997" actId="1076"/>
          <ac:picMkLst>
            <pc:docMk/>
            <pc:sldMk cId="1173764884" sldId="488"/>
            <ac:picMk id="2" creationId="{B69E1C10-ACFD-49C4-B019-6B92ED78F85E}"/>
          </ac:picMkLst>
        </pc:picChg>
      </pc:sldChg>
      <pc:sldChg chg="modSp add ord modAnim">
        <pc:chgData name="Siniša Vuksan" userId="3af124f9-b8e7-46e3-9422-21ae1d17ac0b" providerId="ADAL" clId="{75C38629-AA9E-445E-91CB-4B4BA3A2BEB7}" dt="2021-09-23T08:01:07.253" v="1497"/>
        <pc:sldMkLst>
          <pc:docMk/>
          <pc:sldMk cId="3405702764" sldId="503"/>
        </pc:sldMkLst>
        <pc:spChg chg="mod">
          <ac:chgData name="Siniša Vuksan" userId="3af124f9-b8e7-46e3-9422-21ae1d17ac0b" providerId="ADAL" clId="{75C38629-AA9E-445E-91CB-4B4BA3A2BEB7}" dt="2021-09-23T08:01:01.237" v="1495" actId="1076"/>
          <ac:spMkLst>
            <pc:docMk/>
            <pc:sldMk cId="3405702764" sldId="503"/>
            <ac:spMk id="18" creationId="{8619A0A9-4971-4637-BA0B-39A4F5D24D27}"/>
          </ac:spMkLst>
        </pc:spChg>
        <pc:picChg chg="mod">
          <ac:chgData name="Siniša Vuksan" userId="3af124f9-b8e7-46e3-9422-21ae1d17ac0b" providerId="ADAL" clId="{75C38629-AA9E-445E-91CB-4B4BA3A2BEB7}" dt="2021-09-23T08:01:05.525" v="1496" actId="1076"/>
          <ac:picMkLst>
            <pc:docMk/>
            <pc:sldMk cId="3405702764" sldId="503"/>
            <ac:picMk id="17" creationId="{7EB574C3-BBFC-4298-9349-DA1B4B4EE849}"/>
          </ac:picMkLst>
        </pc:picChg>
      </pc:sldChg>
      <pc:sldChg chg="modSp add ord modAnim">
        <pc:chgData name="Siniša Vuksan" userId="3af124f9-b8e7-46e3-9422-21ae1d17ac0b" providerId="ADAL" clId="{75C38629-AA9E-445E-91CB-4B4BA3A2BEB7}" dt="2021-09-24T05:53:46.880" v="2190" actId="1076"/>
        <pc:sldMkLst>
          <pc:docMk/>
          <pc:sldMk cId="3529309757" sldId="505"/>
        </pc:sldMkLst>
        <pc:spChg chg="mod">
          <ac:chgData name="Siniša Vuksan" userId="3af124f9-b8e7-46e3-9422-21ae1d17ac0b" providerId="ADAL" clId="{75C38629-AA9E-445E-91CB-4B4BA3A2BEB7}" dt="2021-09-23T08:12:01.696" v="1852" actId="20577"/>
          <ac:spMkLst>
            <pc:docMk/>
            <pc:sldMk cId="3529309757" sldId="505"/>
            <ac:spMk id="6" creationId="{010AB125-9086-4261-98B4-FC5A0801347C}"/>
          </ac:spMkLst>
        </pc:spChg>
        <pc:spChg chg="mod">
          <ac:chgData name="Siniša Vuksan" userId="3af124f9-b8e7-46e3-9422-21ae1d17ac0b" providerId="ADAL" clId="{75C38629-AA9E-445E-91CB-4B4BA3A2BEB7}" dt="2021-09-23T08:08:47.947" v="1704" actId="20577"/>
          <ac:spMkLst>
            <pc:docMk/>
            <pc:sldMk cId="3529309757" sldId="505"/>
            <ac:spMk id="7" creationId="{0256D9EB-C20B-45FA-9F3D-124012366C9E}"/>
          </ac:spMkLst>
        </pc:spChg>
        <pc:spChg chg="mod">
          <ac:chgData name="Siniša Vuksan" userId="3af124f9-b8e7-46e3-9422-21ae1d17ac0b" providerId="ADAL" clId="{75C38629-AA9E-445E-91CB-4B4BA3A2BEB7}" dt="2021-09-23T08:07:51.347" v="1694" actId="20577"/>
          <ac:spMkLst>
            <pc:docMk/>
            <pc:sldMk cId="3529309757" sldId="505"/>
            <ac:spMk id="8" creationId="{A3B0F949-2805-4B8E-932B-15CB682A16FE}"/>
          </ac:spMkLst>
        </pc:spChg>
        <pc:spChg chg="mod">
          <ac:chgData name="Siniša Vuksan" userId="3af124f9-b8e7-46e3-9422-21ae1d17ac0b" providerId="ADAL" clId="{75C38629-AA9E-445E-91CB-4B4BA3A2BEB7}" dt="2021-09-23T08:06:00.769" v="1615" actId="20577"/>
          <ac:spMkLst>
            <pc:docMk/>
            <pc:sldMk cId="3529309757" sldId="505"/>
            <ac:spMk id="9" creationId="{188D7D51-9D4C-40C4-848F-2F1A7CB953E2}"/>
          </ac:spMkLst>
        </pc:spChg>
        <pc:spChg chg="mod">
          <ac:chgData name="Siniša Vuksan" userId="3af124f9-b8e7-46e3-9422-21ae1d17ac0b" providerId="ADAL" clId="{75C38629-AA9E-445E-91CB-4B4BA3A2BEB7}" dt="2021-09-23T08:03:16.371" v="1538" actId="27636"/>
          <ac:spMkLst>
            <pc:docMk/>
            <pc:sldMk cId="3529309757" sldId="505"/>
            <ac:spMk id="10" creationId="{4B2349A6-8903-43C1-9216-2DE1B381E62F}"/>
          </ac:spMkLst>
        </pc:spChg>
        <pc:picChg chg="mod">
          <ac:chgData name="Siniša Vuksan" userId="3af124f9-b8e7-46e3-9422-21ae1d17ac0b" providerId="ADAL" clId="{75C38629-AA9E-445E-91CB-4B4BA3A2BEB7}" dt="2021-09-23T08:12:04.673" v="1853" actId="1076"/>
          <ac:picMkLst>
            <pc:docMk/>
            <pc:sldMk cId="3529309757" sldId="505"/>
            <ac:picMk id="2" creationId="{79AB126F-5218-4223-8FB3-6BD5D18FF2B3}"/>
          </ac:picMkLst>
        </pc:picChg>
        <pc:picChg chg="mod">
          <ac:chgData name="Siniša Vuksan" userId="3af124f9-b8e7-46e3-9422-21ae1d17ac0b" providerId="ADAL" clId="{75C38629-AA9E-445E-91CB-4B4BA3A2BEB7}" dt="2021-09-24T05:53:46.880" v="2190" actId="1076"/>
          <ac:picMkLst>
            <pc:docMk/>
            <pc:sldMk cId="3529309757" sldId="505"/>
            <ac:picMk id="4" creationId="{1B2619D9-4F98-4A11-8FFE-57C7EB1F529A}"/>
          </ac:picMkLst>
        </pc:picChg>
      </pc:sldChg>
      <pc:sldChg chg="delSp modSp add ord delAnim">
        <pc:chgData name="Siniša Vuksan" userId="3af124f9-b8e7-46e3-9422-21ae1d17ac0b" providerId="ADAL" clId="{75C38629-AA9E-445E-91CB-4B4BA3A2BEB7}" dt="2021-09-24T06:01:17.166" v="2521" actId="1076"/>
        <pc:sldMkLst>
          <pc:docMk/>
          <pc:sldMk cId="3023242079" sldId="506"/>
        </pc:sldMkLst>
        <pc:spChg chg="del">
          <ac:chgData name="Siniša Vuksan" userId="3af124f9-b8e7-46e3-9422-21ae1d17ac0b" providerId="ADAL" clId="{75C38629-AA9E-445E-91CB-4B4BA3A2BEB7}" dt="2021-09-23T08:20:49.710" v="1857" actId="478"/>
          <ac:spMkLst>
            <pc:docMk/>
            <pc:sldMk cId="3023242079" sldId="506"/>
            <ac:spMk id="5" creationId="{AB0E824A-B8C3-4FE7-9301-902AAC4A7BD2}"/>
          </ac:spMkLst>
        </pc:spChg>
        <pc:spChg chg="mod">
          <ac:chgData name="Siniša Vuksan" userId="3af124f9-b8e7-46e3-9422-21ae1d17ac0b" providerId="ADAL" clId="{75C38629-AA9E-445E-91CB-4B4BA3A2BEB7}" dt="2021-09-23T08:23:50.111" v="1941" actId="20577"/>
          <ac:spMkLst>
            <pc:docMk/>
            <pc:sldMk cId="3023242079" sldId="506"/>
            <ac:spMk id="6" creationId="{010AB125-9086-4261-98B4-FC5A0801347C}"/>
          </ac:spMkLst>
        </pc:spChg>
        <pc:spChg chg="del">
          <ac:chgData name="Siniša Vuksan" userId="3af124f9-b8e7-46e3-9422-21ae1d17ac0b" providerId="ADAL" clId="{75C38629-AA9E-445E-91CB-4B4BA3A2BEB7}" dt="2021-09-23T08:20:49.710" v="1857" actId="478"/>
          <ac:spMkLst>
            <pc:docMk/>
            <pc:sldMk cId="3023242079" sldId="506"/>
            <ac:spMk id="7" creationId="{20B00065-66CA-4B64-8AE8-2469FE838D22}"/>
          </ac:spMkLst>
        </pc:spChg>
        <pc:spChg chg="del">
          <ac:chgData name="Siniša Vuksan" userId="3af124f9-b8e7-46e3-9422-21ae1d17ac0b" providerId="ADAL" clId="{75C38629-AA9E-445E-91CB-4B4BA3A2BEB7}" dt="2021-09-23T08:20:49.710" v="1857" actId="478"/>
          <ac:spMkLst>
            <pc:docMk/>
            <pc:sldMk cId="3023242079" sldId="506"/>
            <ac:spMk id="8" creationId="{473514E8-8661-4E80-8804-C9D9472D9739}"/>
          </ac:spMkLst>
        </pc:spChg>
        <pc:spChg chg="del">
          <ac:chgData name="Siniša Vuksan" userId="3af124f9-b8e7-46e3-9422-21ae1d17ac0b" providerId="ADAL" clId="{75C38629-AA9E-445E-91CB-4B4BA3A2BEB7}" dt="2021-09-23T08:20:49.710" v="1857" actId="478"/>
          <ac:spMkLst>
            <pc:docMk/>
            <pc:sldMk cId="3023242079" sldId="506"/>
            <ac:spMk id="9" creationId="{99E72F1F-F93D-41C2-BA57-B6953CBFEFD8}"/>
          </ac:spMkLst>
        </pc:spChg>
        <pc:spChg chg="del">
          <ac:chgData name="Siniša Vuksan" userId="3af124f9-b8e7-46e3-9422-21ae1d17ac0b" providerId="ADAL" clId="{75C38629-AA9E-445E-91CB-4B4BA3A2BEB7}" dt="2021-09-23T08:20:49.710" v="1857" actId="478"/>
          <ac:spMkLst>
            <pc:docMk/>
            <pc:sldMk cId="3023242079" sldId="506"/>
            <ac:spMk id="10" creationId="{B8AA6BFB-D851-4705-AC50-10919AD28A3B}"/>
          </ac:spMkLst>
        </pc:spChg>
        <pc:spChg chg="del">
          <ac:chgData name="Siniša Vuksan" userId="3af124f9-b8e7-46e3-9422-21ae1d17ac0b" providerId="ADAL" clId="{75C38629-AA9E-445E-91CB-4B4BA3A2BEB7}" dt="2021-09-23T08:20:49.710" v="1857" actId="478"/>
          <ac:spMkLst>
            <pc:docMk/>
            <pc:sldMk cId="3023242079" sldId="506"/>
            <ac:spMk id="11" creationId="{D1125D81-5595-4716-818A-636D7C1E33B1}"/>
          </ac:spMkLst>
        </pc:spChg>
        <pc:spChg chg="del">
          <ac:chgData name="Siniša Vuksan" userId="3af124f9-b8e7-46e3-9422-21ae1d17ac0b" providerId="ADAL" clId="{75C38629-AA9E-445E-91CB-4B4BA3A2BEB7}" dt="2021-09-23T08:20:49.710" v="1857" actId="478"/>
          <ac:spMkLst>
            <pc:docMk/>
            <pc:sldMk cId="3023242079" sldId="506"/>
            <ac:spMk id="12" creationId="{6AA2B32F-5EA3-4147-8421-0F257A95ACCF}"/>
          </ac:spMkLst>
        </pc:spChg>
        <pc:spChg chg="del">
          <ac:chgData name="Siniša Vuksan" userId="3af124f9-b8e7-46e3-9422-21ae1d17ac0b" providerId="ADAL" clId="{75C38629-AA9E-445E-91CB-4B4BA3A2BEB7}" dt="2021-09-23T08:20:49.710" v="1857" actId="478"/>
          <ac:spMkLst>
            <pc:docMk/>
            <pc:sldMk cId="3023242079" sldId="506"/>
            <ac:spMk id="13" creationId="{3012E069-84B0-4DF8-A475-23436A5A1A31}"/>
          </ac:spMkLst>
        </pc:spChg>
        <pc:spChg chg="del">
          <ac:chgData name="Siniša Vuksan" userId="3af124f9-b8e7-46e3-9422-21ae1d17ac0b" providerId="ADAL" clId="{75C38629-AA9E-445E-91CB-4B4BA3A2BEB7}" dt="2021-09-23T08:20:49.710" v="1857" actId="478"/>
          <ac:spMkLst>
            <pc:docMk/>
            <pc:sldMk cId="3023242079" sldId="506"/>
            <ac:spMk id="14" creationId="{429397EF-7CCB-4804-AFC7-A28175C4CC30}"/>
          </ac:spMkLst>
        </pc:spChg>
        <pc:picChg chg="mod">
          <ac:chgData name="Siniša Vuksan" userId="3af124f9-b8e7-46e3-9422-21ae1d17ac0b" providerId="ADAL" clId="{75C38629-AA9E-445E-91CB-4B4BA3A2BEB7}" dt="2021-09-23T08:21:19.356" v="1860" actId="14826"/>
          <ac:picMkLst>
            <pc:docMk/>
            <pc:sldMk cId="3023242079" sldId="506"/>
            <ac:picMk id="2" creationId="{B69E1C10-ACFD-49C4-B019-6B92ED78F85E}"/>
          </ac:picMkLst>
        </pc:picChg>
        <pc:picChg chg="mod">
          <ac:chgData name="Siniša Vuksan" userId="3af124f9-b8e7-46e3-9422-21ae1d17ac0b" providerId="ADAL" clId="{75C38629-AA9E-445E-91CB-4B4BA3A2BEB7}" dt="2021-09-24T06:01:17.166" v="2521" actId="1076"/>
          <ac:picMkLst>
            <pc:docMk/>
            <pc:sldMk cId="3023242079" sldId="506"/>
            <ac:picMk id="4" creationId="{1B2619D9-4F98-4A11-8FFE-57C7EB1F529A}"/>
          </ac:picMkLst>
        </pc:picChg>
      </pc:sldChg>
      <pc:sldChg chg="addSp modSp add modTransition modAnim">
        <pc:chgData name="Siniša Vuksan" userId="3af124f9-b8e7-46e3-9422-21ae1d17ac0b" providerId="ADAL" clId="{75C38629-AA9E-445E-91CB-4B4BA3A2BEB7}" dt="2021-09-24T06:00:52.015" v="2519" actId="14100"/>
        <pc:sldMkLst>
          <pc:docMk/>
          <pc:sldMk cId="3312880824" sldId="507"/>
        </pc:sldMkLst>
        <pc:spChg chg="mod">
          <ac:chgData name="Siniša Vuksan" userId="3af124f9-b8e7-46e3-9422-21ae1d17ac0b" providerId="ADAL" clId="{75C38629-AA9E-445E-91CB-4B4BA3A2BEB7}" dt="2021-09-24T06:00:52.015" v="2519" actId="14100"/>
          <ac:spMkLst>
            <pc:docMk/>
            <pc:sldMk cId="3312880824" sldId="507"/>
            <ac:spMk id="6" creationId="{010AB125-9086-4261-98B4-FC5A0801347C}"/>
          </ac:spMkLst>
        </pc:spChg>
        <pc:spChg chg="mod">
          <ac:chgData name="Siniša Vuksan" userId="3af124f9-b8e7-46e3-9422-21ae1d17ac0b" providerId="ADAL" clId="{75C38629-AA9E-445E-91CB-4B4BA3A2BEB7}" dt="2021-09-24T05:56:16.334" v="2303" actId="20577"/>
          <ac:spMkLst>
            <pc:docMk/>
            <pc:sldMk cId="3312880824" sldId="507"/>
            <ac:spMk id="7" creationId="{0256D9EB-C20B-45FA-9F3D-124012366C9E}"/>
          </ac:spMkLst>
        </pc:spChg>
        <pc:spChg chg="add mod">
          <ac:chgData name="Siniša Vuksan" userId="3af124f9-b8e7-46e3-9422-21ae1d17ac0b" providerId="ADAL" clId="{75C38629-AA9E-445E-91CB-4B4BA3A2BEB7}" dt="2021-09-24T06:00:47.579" v="2518" actId="1038"/>
          <ac:spMkLst>
            <pc:docMk/>
            <pc:sldMk cId="3312880824" sldId="507"/>
            <ac:spMk id="8" creationId="{C518C62F-68B0-4EDF-9AD2-D523A127F2C9}"/>
          </ac:spMkLst>
        </pc:spChg>
        <pc:spChg chg="add mod">
          <ac:chgData name="Siniša Vuksan" userId="3af124f9-b8e7-46e3-9422-21ae1d17ac0b" providerId="ADAL" clId="{75C38629-AA9E-445E-91CB-4B4BA3A2BEB7}" dt="2021-09-24T06:00:47.579" v="2518" actId="1038"/>
          <ac:spMkLst>
            <pc:docMk/>
            <pc:sldMk cId="3312880824" sldId="507"/>
            <ac:spMk id="9" creationId="{27A149D5-D742-4077-B3E4-FFB72F9AFA5E}"/>
          </ac:spMkLst>
        </pc:spChg>
        <pc:spChg chg="add mod">
          <ac:chgData name="Siniša Vuksan" userId="3af124f9-b8e7-46e3-9422-21ae1d17ac0b" providerId="ADAL" clId="{75C38629-AA9E-445E-91CB-4B4BA3A2BEB7}" dt="2021-09-24T06:00:47.579" v="2518" actId="1038"/>
          <ac:spMkLst>
            <pc:docMk/>
            <pc:sldMk cId="3312880824" sldId="507"/>
            <ac:spMk id="10" creationId="{F6B07538-2FFA-4435-BEA6-A5A0433269B6}"/>
          </ac:spMkLst>
        </pc:spChg>
        <pc:spChg chg="add mod">
          <ac:chgData name="Siniša Vuksan" userId="3af124f9-b8e7-46e3-9422-21ae1d17ac0b" providerId="ADAL" clId="{75C38629-AA9E-445E-91CB-4B4BA3A2BEB7}" dt="2021-09-24T06:00:47.579" v="2518" actId="1038"/>
          <ac:spMkLst>
            <pc:docMk/>
            <pc:sldMk cId="3312880824" sldId="507"/>
            <ac:spMk id="11" creationId="{727AC4BA-B84B-460C-96C6-919161842554}"/>
          </ac:spMkLst>
        </pc:spChg>
        <pc:picChg chg="mod">
          <ac:chgData name="Siniša Vuksan" userId="3af124f9-b8e7-46e3-9422-21ae1d17ac0b" providerId="ADAL" clId="{75C38629-AA9E-445E-91CB-4B4BA3A2BEB7}" dt="2021-09-24T06:00:47.579" v="2518" actId="1038"/>
          <ac:picMkLst>
            <pc:docMk/>
            <pc:sldMk cId="3312880824" sldId="507"/>
            <ac:picMk id="2" creationId="{79AB126F-5218-4223-8FB3-6BD5D18FF2B3}"/>
          </ac:picMkLst>
        </pc:picChg>
        <pc:picChg chg="mod">
          <ac:chgData name="Siniša Vuksan" userId="3af124f9-b8e7-46e3-9422-21ae1d17ac0b" providerId="ADAL" clId="{75C38629-AA9E-445E-91CB-4B4BA3A2BEB7}" dt="2021-09-24T05:57:16.181" v="2307" actId="14100"/>
          <ac:picMkLst>
            <pc:docMk/>
            <pc:sldMk cId="3312880824" sldId="507"/>
            <ac:picMk id="4" creationId="{1B2619D9-4F98-4A11-8FFE-57C7EB1F529A}"/>
          </ac:picMkLst>
        </pc:picChg>
      </pc:sldChg>
      <pc:sldChg chg="addSp modSp add ord modAnim">
        <pc:chgData name="Siniša Vuksan" userId="3af124f9-b8e7-46e3-9422-21ae1d17ac0b" providerId="ADAL" clId="{75C38629-AA9E-445E-91CB-4B4BA3A2BEB7}" dt="2021-09-24T06:07:06.355" v="2592"/>
        <pc:sldMkLst>
          <pc:docMk/>
          <pc:sldMk cId="2024283910" sldId="508"/>
        </pc:sldMkLst>
        <pc:spChg chg="mod">
          <ac:chgData name="Siniša Vuksan" userId="3af124f9-b8e7-46e3-9422-21ae1d17ac0b" providerId="ADAL" clId="{75C38629-AA9E-445E-91CB-4B4BA3A2BEB7}" dt="2021-09-24T06:04:11.060" v="2574" actId="20577"/>
          <ac:spMkLst>
            <pc:docMk/>
            <pc:sldMk cId="2024283910" sldId="508"/>
            <ac:spMk id="6" creationId="{010AB125-9086-4261-98B4-FC5A0801347C}"/>
          </ac:spMkLst>
        </pc:spChg>
        <pc:spChg chg="add mod">
          <ac:chgData name="Siniša Vuksan" userId="3af124f9-b8e7-46e3-9422-21ae1d17ac0b" providerId="ADAL" clId="{75C38629-AA9E-445E-91CB-4B4BA3A2BEB7}" dt="2021-09-24T06:06:27.354" v="2582" actId="1036"/>
          <ac:spMkLst>
            <pc:docMk/>
            <pc:sldMk cId="2024283910" sldId="508"/>
            <ac:spMk id="7" creationId="{92B9DB10-3B66-443C-ADD2-3C522F8AABC1}"/>
          </ac:spMkLst>
        </pc:spChg>
        <pc:spChg chg="add mod">
          <ac:chgData name="Siniša Vuksan" userId="3af124f9-b8e7-46e3-9422-21ae1d17ac0b" providerId="ADAL" clId="{75C38629-AA9E-445E-91CB-4B4BA3A2BEB7}" dt="2021-09-24T06:06:52.480" v="2588" actId="20577"/>
          <ac:spMkLst>
            <pc:docMk/>
            <pc:sldMk cId="2024283910" sldId="508"/>
            <ac:spMk id="8" creationId="{C66BBD3F-6262-40FE-A853-BDAECF634CE0}"/>
          </ac:spMkLst>
        </pc:spChg>
        <pc:spChg chg="add mod">
          <ac:chgData name="Siniša Vuksan" userId="3af124f9-b8e7-46e3-9422-21ae1d17ac0b" providerId="ADAL" clId="{75C38629-AA9E-445E-91CB-4B4BA3A2BEB7}" dt="2021-09-24T06:07:02.377" v="2591" actId="1036"/>
          <ac:spMkLst>
            <pc:docMk/>
            <pc:sldMk cId="2024283910" sldId="508"/>
            <ac:spMk id="9" creationId="{4023E124-3BE1-47FD-98A2-917A914426BA}"/>
          </ac:spMkLst>
        </pc:spChg>
        <pc:picChg chg="mod">
          <ac:chgData name="Siniša Vuksan" userId="3af124f9-b8e7-46e3-9422-21ae1d17ac0b" providerId="ADAL" clId="{75C38629-AA9E-445E-91CB-4B4BA3A2BEB7}" dt="2021-09-24T06:04:05.187" v="2573" actId="14100"/>
          <ac:picMkLst>
            <pc:docMk/>
            <pc:sldMk cId="2024283910" sldId="508"/>
            <ac:picMk id="2" creationId="{B69E1C10-ACFD-49C4-B019-6B92ED78F85E}"/>
          </ac:picMkLst>
        </pc:picChg>
        <pc:picChg chg="add mod">
          <ac:chgData name="Siniša Vuksan" userId="3af124f9-b8e7-46e3-9422-21ae1d17ac0b" providerId="ADAL" clId="{75C38629-AA9E-445E-91CB-4B4BA3A2BEB7}" dt="2021-09-24T06:05:18.157" v="2576" actId="1076"/>
          <ac:picMkLst>
            <pc:docMk/>
            <pc:sldMk cId="2024283910" sldId="508"/>
            <ac:picMk id="3" creationId="{8C3E1EDC-53BB-4380-8BDC-1E0B4808E295}"/>
          </ac:picMkLst>
        </pc:picChg>
        <pc:picChg chg="mod">
          <ac:chgData name="Siniša Vuksan" userId="3af124f9-b8e7-46e3-9422-21ae1d17ac0b" providerId="ADAL" clId="{75C38629-AA9E-445E-91CB-4B4BA3A2BEB7}" dt="2021-09-24T06:01:28.423" v="2523" actId="14826"/>
          <ac:picMkLst>
            <pc:docMk/>
            <pc:sldMk cId="2024283910" sldId="508"/>
            <ac:picMk id="4" creationId="{1B2619D9-4F98-4A11-8FFE-57C7EB1F529A}"/>
          </ac:picMkLst>
        </pc:picChg>
      </pc:sldChg>
      <pc:sldChg chg="addSp delSp modSp add modAnim">
        <pc:chgData name="Siniša Vuksan" userId="3af124f9-b8e7-46e3-9422-21ae1d17ac0b" providerId="ADAL" clId="{75C38629-AA9E-445E-91CB-4B4BA3A2BEB7}" dt="2021-09-24T06:12:03.121" v="2743" actId="1076"/>
        <pc:sldMkLst>
          <pc:docMk/>
          <pc:sldMk cId="2110853423" sldId="509"/>
        </pc:sldMkLst>
        <pc:spChg chg="mod">
          <ac:chgData name="Siniša Vuksan" userId="3af124f9-b8e7-46e3-9422-21ae1d17ac0b" providerId="ADAL" clId="{75C38629-AA9E-445E-91CB-4B4BA3A2BEB7}" dt="2021-09-24T06:09:10.727" v="2712" actId="20577"/>
          <ac:spMkLst>
            <pc:docMk/>
            <pc:sldMk cId="2110853423" sldId="509"/>
            <ac:spMk id="6" creationId="{010AB125-9086-4261-98B4-FC5A0801347C}"/>
          </ac:spMkLst>
        </pc:spChg>
        <pc:picChg chg="add mod">
          <ac:chgData name="Siniša Vuksan" userId="3af124f9-b8e7-46e3-9422-21ae1d17ac0b" providerId="ADAL" clId="{75C38629-AA9E-445E-91CB-4B4BA3A2BEB7}" dt="2021-09-24T06:11:04.005" v="2721" actId="1076"/>
          <ac:picMkLst>
            <pc:docMk/>
            <pc:sldMk cId="2110853423" sldId="509"/>
            <ac:picMk id="11" creationId="{197E7E95-168F-4FC5-9923-CB81DED80B50}"/>
          </ac:picMkLst>
        </pc:picChg>
        <pc:picChg chg="add mod">
          <ac:chgData name="Siniša Vuksan" userId="3af124f9-b8e7-46e3-9422-21ae1d17ac0b" providerId="ADAL" clId="{75C38629-AA9E-445E-91CB-4B4BA3A2BEB7}" dt="2021-09-24T06:11:07.851" v="2723" actId="1076"/>
          <ac:picMkLst>
            <pc:docMk/>
            <pc:sldMk cId="2110853423" sldId="509"/>
            <ac:picMk id="12" creationId="{E10A930D-AD7E-457A-97BA-2F384C35064A}"/>
          </ac:picMkLst>
        </pc:picChg>
        <pc:picChg chg="add mod">
          <ac:chgData name="Siniša Vuksan" userId="3af124f9-b8e7-46e3-9422-21ae1d17ac0b" providerId="ADAL" clId="{75C38629-AA9E-445E-91CB-4B4BA3A2BEB7}" dt="2021-09-24T06:11:17.747" v="2725" actId="1076"/>
          <ac:picMkLst>
            <pc:docMk/>
            <pc:sldMk cId="2110853423" sldId="509"/>
            <ac:picMk id="13" creationId="{ADC3C7E1-EEC5-4529-BC86-871EF357AA67}"/>
          </ac:picMkLst>
        </pc:picChg>
        <pc:picChg chg="add mod">
          <ac:chgData name="Siniša Vuksan" userId="3af124f9-b8e7-46e3-9422-21ae1d17ac0b" providerId="ADAL" clId="{75C38629-AA9E-445E-91CB-4B4BA3A2BEB7}" dt="2021-09-24T06:11:21.507" v="2727" actId="1076"/>
          <ac:picMkLst>
            <pc:docMk/>
            <pc:sldMk cId="2110853423" sldId="509"/>
            <ac:picMk id="14" creationId="{1676DA77-9E18-4655-A7B1-BAE8B6CCC515}"/>
          </ac:picMkLst>
        </pc:picChg>
        <pc:picChg chg="add mod">
          <ac:chgData name="Siniša Vuksan" userId="3af124f9-b8e7-46e3-9422-21ae1d17ac0b" providerId="ADAL" clId="{75C38629-AA9E-445E-91CB-4B4BA3A2BEB7}" dt="2021-09-24T06:11:26.345" v="2729" actId="1076"/>
          <ac:picMkLst>
            <pc:docMk/>
            <pc:sldMk cId="2110853423" sldId="509"/>
            <ac:picMk id="15" creationId="{4D0CDAF0-37DF-44F9-9BEE-8EBCDE7C1121}"/>
          </ac:picMkLst>
        </pc:picChg>
        <pc:picChg chg="add mod">
          <ac:chgData name="Siniša Vuksan" userId="3af124f9-b8e7-46e3-9422-21ae1d17ac0b" providerId="ADAL" clId="{75C38629-AA9E-445E-91CB-4B4BA3A2BEB7}" dt="2021-09-24T06:11:31.301" v="2731" actId="1076"/>
          <ac:picMkLst>
            <pc:docMk/>
            <pc:sldMk cId="2110853423" sldId="509"/>
            <ac:picMk id="16" creationId="{069B7C9E-8F63-4E46-B1E4-63C23AE00CD1}"/>
          </ac:picMkLst>
        </pc:picChg>
        <pc:picChg chg="add mod">
          <ac:chgData name="Siniša Vuksan" userId="3af124f9-b8e7-46e3-9422-21ae1d17ac0b" providerId="ADAL" clId="{75C38629-AA9E-445E-91CB-4B4BA3A2BEB7}" dt="2021-09-24T06:11:35.177" v="2733" actId="1076"/>
          <ac:picMkLst>
            <pc:docMk/>
            <pc:sldMk cId="2110853423" sldId="509"/>
            <ac:picMk id="17" creationId="{3796F8F0-F766-4C98-8ED3-2659090F674D}"/>
          </ac:picMkLst>
        </pc:picChg>
        <pc:picChg chg="add mod">
          <ac:chgData name="Siniša Vuksan" userId="3af124f9-b8e7-46e3-9422-21ae1d17ac0b" providerId="ADAL" clId="{75C38629-AA9E-445E-91CB-4B4BA3A2BEB7}" dt="2021-09-24T06:11:44.125" v="2735" actId="1076"/>
          <ac:picMkLst>
            <pc:docMk/>
            <pc:sldMk cId="2110853423" sldId="509"/>
            <ac:picMk id="18" creationId="{D9FC2BE5-DB3D-402B-B57F-18105CF051FD}"/>
          </ac:picMkLst>
        </pc:picChg>
        <pc:picChg chg="add mod">
          <ac:chgData name="Siniša Vuksan" userId="3af124f9-b8e7-46e3-9422-21ae1d17ac0b" providerId="ADAL" clId="{75C38629-AA9E-445E-91CB-4B4BA3A2BEB7}" dt="2021-09-24T06:11:48.637" v="2737" actId="1076"/>
          <ac:picMkLst>
            <pc:docMk/>
            <pc:sldMk cId="2110853423" sldId="509"/>
            <ac:picMk id="19" creationId="{BAE9068F-107A-4DE2-B3AA-2EAA3B328E30}"/>
          </ac:picMkLst>
        </pc:picChg>
        <pc:picChg chg="add mod">
          <ac:chgData name="Siniša Vuksan" userId="3af124f9-b8e7-46e3-9422-21ae1d17ac0b" providerId="ADAL" clId="{75C38629-AA9E-445E-91CB-4B4BA3A2BEB7}" dt="2021-09-24T06:11:54.460" v="2739" actId="1076"/>
          <ac:picMkLst>
            <pc:docMk/>
            <pc:sldMk cId="2110853423" sldId="509"/>
            <ac:picMk id="20" creationId="{BBF6FC97-D804-4CE1-876E-7476E5486F55}"/>
          </ac:picMkLst>
        </pc:picChg>
        <pc:picChg chg="add mod">
          <ac:chgData name="Siniša Vuksan" userId="3af124f9-b8e7-46e3-9422-21ae1d17ac0b" providerId="ADAL" clId="{75C38629-AA9E-445E-91CB-4B4BA3A2BEB7}" dt="2021-09-24T06:11:58.445" v="2741" actId="1076"/>
          <ac:picMkLst>
            <pc:docMk/>
            <pc:sldMk cId="2110853423" sldId="509"/>
            <ac:picMk id="21" creationId="{BAFE14EC-CAA9-4A71-973E-1756A428B5D6}"/>
          </ac:picMkLst>
        </pc:picChg>
        <pc:picChg chg="add mod">
          <ac:chgData name="Siniša Vuksan" userId="3af124f9-b8e7-46e3-9422-21ae1d17ac0b" providerId="ADAL" clId="{75C38629-AA9E-445E-91CB-4B4BA3A2BEB7}" dt="2021-09-24T06:12:03.121" v="2743" actId="1076"/>
          <ac:picMkLst>
            <pc:docMk/>
            <pc:sldMk cId="2110853423" sldId="509"/>
            <ac:picMk id="22" creationId="{6F097223-AF79-4A15-8898-BCF831C18262}"/>
          </ac:picMkLst>
        </pc:picChg>
        <pc:picChg chg="add del">
          <ac:chgData name="Siniša Vuksan" userId="3af124f9-b8e7-46e3-9422-21ae1d17ac0b" providerId="ADAL" clId="{75C38629-AA9E-445E-91CB-4B4BA3A2BEB7}" dt="2021-09-24T06:09:45.406" v="2714"/>
          <ac:picMkLst>
            <pc:docMk/>
            <pc:sldMk cId="2110853423" sldId="509"/>
            <ac:picMk id="1026" creationId="{410293D5-AF00-456E-B7A8-461D97C2B12C}"/>
          </ac:picMkLst>
        </pc:picChg>
        <pc:picChg chg="add mod">
          <ac:chgData name="Siniša Vuksan" userId="3af124f9-b8e7-46e3-9422-21ae1d17ac0b" providerId="ADAL" clId="{75C38629-AA9E-445E-91CB-4B4BA3A2BEB7}" dt="2021-09-24T06:10:45.402" v="2717" actId="1076"/>
          <ac:picMkLst>
            <pc:docMk/>
            <pc:sldMk cId="2110853423" sldId="509"/>
            <ac:picMk id="1028" creationId="{1504FAD4-AD27-4449-9558-1D5A835D71F1}"/>
          </ac:picMkLst>
        </pc:picChg>
      </pc:sldChg>
      <pc:sldChg chg="delSp modSp add ord delAnim">
        <pc:chgData name="Siniša Vuksan" userId="3af124f9-b8e7-46e3-9422-21ae1d17ac0b" providerId="ADAL" clId="{75C38629-AA9E-445E-91CB-4B4BA3A2BEB7}" dt="2021-09-24T06:14:22.465" v="2810" actId="14100"/>
        <pc:sldMkLst>
          <pc:docMk/>
          <pc:sldMk cId="3630383236" sldId="510"/>
        </pc:sldMkLst>
        <pc:spChg chg="mod">
          <ac:chgData name="Siniša Vuksan" userId="3af124f9-b8e7-46e3-9422-21ae1d17ac0b" providerId="ADAL" clId="{75C38629-AA9E-445E-91CB-4B4BA3A2BEB7}" dt="2021-09-24T06:14:22.465" v="2810" actId="14100"/>
          <ac:spMkLst>
            <pc:docMk/>
            <pc:sldMk cId="3630383236" sldId="510"/>
            <ac:spMk id="6" creationId="{010AB125-9086-4261-98B4-FC5A0801347C}"/>
          </ac:spMkLst>
        </pc:spChg>
        <pc:spChg chg="del">
          <ac:chgData name="Siniša Vuksan" userId="3af124f9-b8e7-46e3-9422-21ae1d17ac0b" providerId="ADAL" clId="{75C38629-AA9E-445E-91CB-4B4BA3A2BEB7}" dt="2021-09-24T06:13:40.898" v="2762" actId="478"/>
          <ac:spMkLst>
            <pc:docMk/>
            <pc:sldMk cId="3630383236" sldId="510"/>
            <ac:spMk id="14" creationId="{42FCE229-8671-47C7-9826-50D294865FC1}"/>
          </ac:spMkLst>
        </pc:spChg>
        <pc:spChg chg="del">
          <ac:chgData name="Siniša Vuksan" userId="3af124f9-b8e7-46e3-9422-21ae1d17ac0b" providerId="ADAL" clId="{75C38629-AA9E-445E-91CB-4B4BA3A2BEB7}" dt="2021-09-24T06:12:46.939" v="2760" actId="478"/>
          <ac:spMkLst>
            <pc:docMk/>
            <pc:sldMk cId="3630383236" sldId="510"/>
            <ac:spMk id="15" creationId="{28EC7DD3-7A97-4CC1-8D44-CB8EDD8D29CA}"/>
          </ac:spMkLst>
        </pc:spChg>
        <pc:picChg chg="mod">
          <ac:chgData name="Siniša Vuksan" userId="3af124f9-b8e7-46e3-9422-21ae1d17ac0b" providerId="ADAL" clId="{75C38629-AA9E-445E-91CB-4B4BA3A2BEB7}" dt="2021-09-24T06:14:19.673" v="2809" actId="1076"/>
          <ac:picMkLst>
            <pc:docMk/>
            <pc:sldMk cId="3630383236" sldId="510"/>
            <ac:picMk id="2" creationId="{79AB126F-5218-4223-8FB3-6BD5D18FF2B3}"/>
          </ac:picMkLst>
        </pc:picChg>
        <pc:picChg chg="mod">
          <ac:chgData name="Siniša Vuksan" userId="3af124f9-b8e7-46e3-9422-21ae1d17ac0b" providerId="ADAL" clId="{75C38629-AA9E-445E-91CB-4B4BA3A2BEB7}" dt="2021-09-24T06:12:34.808" v="2747" actId="1076"/>
          <ac:picMkLst>
            <pc:docMk/>
            <pc:sldMk cId="3630383236" sldId="510"/>
            <ac:picMk id="4" creationId="{1B2619D9-4F98-4A11-8FFE-57C7EB1F529A}"/>
          </ac:picMkLst>
        </pc:picChg>
      </pc:sldChg>
    </pc:docChg>
  </pc:docChgLst>
  <pc:docChgLst>
    <pc:chgData name="Siniša Vuksan" userId="3af124f9-b8e7-46e3-9422-21ae1d17ac0b" providerId="ADAL" clId="{D6F7B15F-22FF-425B-B979-1D15F7CB28F4}"/>
    <pc:docChg chg="undo custSel addSld delSld modSld sldOrd">
      <pc:chgData name="Siniša Vuksan" userId="3af124f9-b8e7-46e3-9422-21ae1d17ac0b" providerId="ADAL" clId="{D6F7B15F-22FF-425B-B979-1D15F7CB28F4}" dt="2021-08-30T11:34:13.661" v="3777" actId="114"/>
      <pc:docMkLst>
        <pc:docMk/>
      </pc:docMkLst>
      <pc:sldChg chg="modSp setBg">
        <pc:chgData name="Siniša Vuksan" userId="3af124f9-b8e7-46e3-9422-21ae1d17ac0b" providerId="ADAL" clId="{D6F7B15F-22FF-425B-B979-1D15F7CB28F4}" dt="2021-08-30T11:34:13.661" v="3777" actId="114"/>
        <pc:sldMkLst>
          <pc:docMk/>
          <pc:sldMk cId="1473559465" sldId="256"/>
        </pc:sldMkLst>
        <pc:spChg chg="mod">
          <ac:chgData name="Siniša Vuksan" userId="3af124f9-b8e7-46e3-9422-21ae1d17ac0b" providerId="ADAL" clId="{D6F7B15F-22FF-425B-B979-1D15F7CB28F4}" dt="2021-08-28T09:42:20.573" v="298" actId="20577"/>
          <ac:spMkLst>
            <pc:docMk/>
            <pc:sldMk cId="1473559465" sldId="256"/>
            <ac:spMk id="2" creationId="{B16DF7CC-7E41-46FD-AD7B-E6616659F8A6}"/>
          </ac:spMkLst>
        </pc:spChg>
        <pc:spChg chg="mod">
          <ac:chgData name="Siniša Vuksan" userId="3af124f9-b8e7-46e3-9422-21ae1d17ac0b" providerId="ADAL" clId="{D6F7B15F-22FF-425B-B979-1D15F7CB28F4}" dt="2021-08-30T11:34:13.661" v="3777" actId="114"/>
          <ac:spMkLst>
            <pc:docMk/>
            <pc:sldMk cId="1473559465" sldId="256"/>
            <ac:spMk id="3" creationId="{1DEA2198-4687-4966-8D99-48F3FDF0BDE4}"/>
          </ac:spMkLst>
        </pc:spChg>
        <pc:picChg chg="mod">
          <ac:chgData name="Siniša Vuksan" userId="3af124f9-b8e7-46e3-9422-21ae1d17ac0b" providerId="ADAL" clId="{D6F7B15F-22FF-425B-B979-1D15F7CB28F4}" dt="2021-08-28T09:41:39.201" v="284" actId="14826"/>
          <ac:picMkLst>
            <pc:docMk/>
            <pc:sldMk cId="1473559465" sldId="256"/>
            <ac:picMk id="4" creationId="{BBF4E359-F972-4AC7-A8E6-4578E918FA28}"/>
          </ac:picMkLst>
        </pc:picChg>
      </pc:sldChg>
      <pc:sldChg chg="addSp modSp ord modAnim">
        <pc:chgData name="Siniša Vuksan" userId="3af124f9-b8e7-46e3-9422-21ae1d17ac0b" providerId="ADAL" clId="{D6F7B15F-22FF-425B-B979-1D15F7CB28F4}" dt="2021-08-28T10:26:30.203" v="1531"/>
        <pc:sldMkLst>
          <pc:docMk/>
          <pc:sldMk cId="386841859" sldId="436"/>
        </pc:sldMkLst>
        <pc:spChg chg="mod">
          <ac:chgData name="Siniša Vuksan" userId="3af124f9-b8e7-46e3-9422-21ae1d17ac0b" providerId="ADAL" clId="{D6F7B15F-22FF-425B-B979-1D15F7CB28F4}" dt="2021-08-28T10:22:41.749" v="1528" actId="1076"/>
          <ac:spMkLst>
            <pc:docMk/>
            <pc:sldMk cId="386841859" sldId="436"/>
            <ac:spMk id="6" creationId="{010AB125-9086-4261-98B4-FC5A0801347C}"/>
          </ac:spMkLst>
        </pc:spChg>
        <pc:spChg chg="mod">
          <ac:chgData name="Siniša Vuksan" userId="3af124f9-b8e7-46e3-9422-21ae1d17ac0b" providerId="ADAL" clId="{D6F7B15F-22FF-425B-B979-1D15F7CB28F4}" dt="2021-08-28T10:15:39.382" v="1257" actId="20577"/>
          <ac:spMkLst>
            <pc:docMk/>
            <pc:sldMk cId="386841859" sldId="436"/>
            <ac:spMk id="7" creationId="{0256D9EB-C20B-45FA-9F3D-124012366C9E}"/>
          </ac:spMkLst>
        </pc:spChg>
        <pc:spChg chg="add mod">
          <ac:chgData name="Siniša Vuksan" userId="3af124f9-b8e7-46e3-9422-21ae1d17ac0b" providerId="ADAL" clId="{D6F7B15F-22FF-425B-B979-1D15F7CB28F4}" dt="2021-08-28T10:22:50.417" v="1530" actId="20577"/>
          <ac:spMkLst>
            <pc:docMk/>
            <pc:sldMk cId="386841859" sldId="436"/>
            <ac:spMk id="8" creationId="{A9140E20-399B-44D7-A17A-5ED03BB41DC0}"/>
          </ac:spMkLst>
        </pc:spChg>
        <pc:picChg chg="mod">
          <ac:chgData name="Siniša Vuksan" userId="3af124f9-b8e7-46e3-9422-21ae1d17ac0b" providerId="ADAL" clId="{D6F7B15F-22FF-425B-B979-1D15F7CB28F4}" dt="2021-08-28T10:17:05.697" v="1262" actId="14100"/>
          <ac:picMkLst>
            <pc:docMk/>
            <pc:sldMk cId="386841859" sldId="436"/>
            <ac:picMk id="2" creationId="{79AB126F-5218-4223-8FB3-6BD5D18FF2B3}"/>
          </ac:picMkLst>
        </pc:picChg>
        <pc:picChg chg="mod">
          <ac:chgData name="Siniša Vuksan" userId="3af124f9-b8e7-46e3-9422-21ae1d17ac0b" providerId="ADAL" clId="{D6F7B15F-22FF-425B-B979-1D15F7CB28F4}" dt="2021-08-28T10:15:23.889" v="1253" actId="1076"/>
          <ac:picMkLst>
            <pc:docMk/>
            <pc:sldMk cId="386841859" sldId="436"/>
            <ac:picMk id="4" creationId="{1B2619D9-4F98-4A11-8FFE-57C7EB1F529A}"/>
          </ac:picMkLst>
        </pc:picChg>
        <pc:picChg chg="add mod">
          <ac:chgData name="Siniša Vuksan" userId="3af124f9-b8e7-46e3-9422-21ae1d17ac0b" providerId="ADAL" clId="{D6F7B15F-22FF-425B-B979-1D15F7CB28F4}" dt="2021-08-28T10:22:29.672" v="1527" actId="14100"/>
          <ac:picMkLst>
            <pc:docMk/>
            <pc:sldMk cId="386841859" sldId="436"/>
            <ac:picMk id="9" creationId="{AADD66E0-6FBF-4BC7-9ED8-276C2D6AA6C0}"/>
          </ac:picMkLst>
        </pc:picChg>
      </pc:sldChg>
      <pc:sldChg chg="modSp ord modAnim">
        <pc:chgData name="Siniša Vuksan" userId="3af124f9-b8e7-46e3-9422-21ae1d17ac0b" providerId="ADAL" clId="{D6F7B15F-22FF-425B-B979-1D15F7CB28F4}" dt="2021-08-28T10:36:23.766" v="1763"/>
        <pc:sldMkLst>
          <pc:docMk/>
          <pc:sldMk cId="369717677" sldId="440"/>
        </pc:sldMkLst>
        <pc:spChg chg="mod">
          <ac:chgData name="Siniša Vuksan" userId="3af124f9-b8e7-46e3-9422-21ae1d17ac0b" providerId="ADAL" clId="{D6F7B15F-22FF-425B-B979-1D15F7CB28F4}" dt="2021-08-28T10:36:20.591" v="1762" actId="14100"/>
          <ac:spMkLst>
            <pc:docMk/>
            <pc:sldMk cId="369717677" sldId="440"/>
            <ac:spMk id="6" creationId="{010AB125-9086-4261-98B4-FC5A0801347C}"/>
          </ac:spMkLst>
        </pc:spChg>
        <pc:picChg chg="mod">
          <ac:chgData name="Siniša Vuksan" userId="3af124f9-b8e7-46e3-9422-21ae1d17ac0b" providerId="ADAL" clId="{D6F7B15F-22FF-425B-B979-1D15F7CB28F4}" dt="2021-08-28T10:30:56.834" v="1544" actId="1035"/>
          <ac:picMkLst>
            <pc:docMk/>
            <pc:sldMk cId="369717677" sldId="440"/>
            <ac:picMk id="2" creationId="{B69E1C10-ACFD-49C4-B019-6B92ED78F85E}"/>
          </ac:picMkLst>
        </pc:picChg>
        <pc:picChg chg="mod">
          <ac:chgData name="Siniša Vuksan" userId="3af124f9-b8e7-46e3-9422-21ae1d17ac0b" providerId="ADAL" clId="{D6F7B15F-22FF-425B-B979-1D15F7CB28F4}" dt="2021-08-28T10:28:12.795" v="1537" actId="14100"/>
          <ac:picMkLst>
            <pc:docMk/>
            <pc:sldMk cId="369717677" sldId="440"/>
            <ac:picMk id="4" creationId="{1B2619D9-4F98-4A11-8FFE-57C7EB1F529A}"/>
          </ac:picMkLst>
        </pc:picChg>
      </pc:sldChg>
      <pc:sldChg chg="addSp modSp ord modAnim">
        <pc:chgData name="Siniša Vuksan" userId="3af124f9-b8e7-46e3-9422-21ae1d17ac0b" providerId="ADAL" clId="{D6F7B15F-22FF-425B-B979-1D15F7CB28F4}" dt="2021-08-28T10:58:26.901" v="2458"/>
        <pc:sldMkLst>
          <pc:docMk/>
          <pc:sldMk cId="2690372579" sldId="474"/>
        </pc:sldMkLst>
        <pc:spChg chg="mod">
          <ac:chgData name="Siniša Vuksan" userId="3af124f9-b8e7-46e3-9422-21ae1d17ac0b" providerId="ADAL" clId="{D6F7B15F-22FF-425B-B979-1D15F7CB28F4}" dt="2021-08-28T10:55:18.254" v="2380" actId="1036"/>
          <ac:spMkLst>
            <pc:docMk/>
            <pc:sldMk cId="2690372579" sldId="474"/>
            <ac:spMk id="6" creationId="{010AB125-9086-4261-98B4-FC5A0801347C}"/>
          </ac:spMkLst>
        </pc:spChg>
        <pc:spChg chg="mod">
          <ac:chgData name="Siniša Vuksan" userId="3af124f9-b8e7-46e3-9422-21ae1d17ac0b" providerId="ADAL" clId="{D6F7B15F-22FF-425B-B979-1D15F7CB28F4}" dt="2021-08-28T10:49:59.062" v="2130" actId="1076"/>
          <ac:spMkLst>
            <pc:docMk/>
            <pc:sldMk cId="2690372579" sldId="474"/>
            <ac:spMk id="7" creationId="{0256D9EB-C20B-45FA-9F3D-124012366C9E}"/>
          </ac:spMkLst>
        </pc:spChg>
        <pc:spChg chg="add mod">
          <ac:chgData name="Siniša Vuksan" userId="3af124f9-b8e7-46e3-9422-21ae1d17ac0b" providerId="ADAL" clId="{D6F7B15F-22FF-425B-B979-1D15F7CB28F4}" dt="2021-08-28T10:55:12.784" v="2355" actId="1035"/>
          <ac:spMkLst>
            <pc:docMk/>
            <pc:sldMk cId="2690372579" sldId="474"/>
            <ac:spMk id="8" creationId="{BFDC20B5-2A68-49A0-AAEC-9204A3300DEC}"/>
          </ac:spMkLst>
        </pc:spChg>
        <pc:spChg chg="add mod">
          <ac:chgData name="Siniša Vuksan" userId="3af124f9-b8e7-46e3-9422-21ae1d17ac0b" providerId="ADAL" clId="{D6F7B15F-22FF-425B-B979-1D15F7CB28F4}" dt="2021-08-28T10:55:12.784" v="2355" actId="1035"/>
          <ac:spMkLst>
            <pc:docMk/>
            <pc:sldMk cId="2690372579" sldId="474"/>
            <ac:spMk id="9" creationId="{B6F271AD-8588-4092-AB45-666412DA3574}"/>
          </ac:spMkLst>
        </pc:spChg>
        <pc:spChg chg="add mod">
          <ac:chgData name="Siniša Vuksan" userId="3af124f9-b8e7-46e3-9422-21ae1d17ac0b" providerId="ADAL" clId="{D6F7B15F-22FF-425B-B979-1D15F7CB28F4}" dt="2021-08-28T10:55:12.784" v="2355" actId="1035"/>
          <ac:spMkLst>
            <pc:docMk/>
            <pc:sldMk cId="2690372579" sldId="474"/>
            <ac:spMk id="10" creationId="{FE092354-24EF-4F73-AA97-B230650C75BD}"/>
          </ac:spMkLst>
        </pc:spChg>
        <pc:spChg chg="add mod">
          <ac:chgData name="Siniša Vuksan" userId="3af124f9-b8e7-46e3-9422-21ae1d17ac0b" providerId="ADAL" clId="{D6F7B15F-22FF-425B-B979-1D15F7CB28F4}" dt="2021-08-28T10:55:12.784" v="2355" actId="1035"/>
          <ac:spMkLst>
            <pc:docMk/>
            <pc:sldMk cId="2690372579" sldId="474"/>
            <ac:spMk id="11" creationId="{5DBFB585-53C4-457F-8B02-73989C3A4C52}"/>
          </ac:spMkLst>
        </pc:spChg>
        <pc:spChg chg="add mod">
          <ac:chgData name="Siniša Vuksan" userId="3af124f9-b8e7-46e3-9422-21ae1d17ac0b" providerId="ADAL" clId="{D6F7B15F-22FF-425B-B979-1D15F7CB28F4}" dt="2021-08-28T10:55:12.784" v="2355" actId="1035"/>
          <ac:spMkLst>
            <pc:docMk/>
            <pc:sldMk cId="2690372579" sldId="474"/>
            <ac:spMk id="12" creationId="{0C39A72E-CFF3-48B8-89D0-819131831B47}"/>
          </ac:spMkLst>
        </pc:spChg>
        <pc:spChg chg="add mod">
          <ac:chgData name="Siniša Vuksan" userId="3af124f9-b8e7-46e3-9422-21ae1d17ac0b" providerId="ADAL" clId="{D6F7B15F-22FF-425B-B979-1D15F7CB28F4}" dt="2021-08-28T10:55:12.784" v="2355" actId="1035"/>
          <ac:spMkLst>
            <pc:docMk/>
            <pc:sldMk cId="2690372579" sldId="474"/>
            <ac:spMk id="13" creationId="{7ABB5406-B1B1-466E-8077-A7B9BBA8FF6C}"/>
          </ac:spMkLst>
        </pc:spChg>
        <pc:spChg chg="add mod">
          <ac:chgData name="Siniša Vuksan" userId="3af124f9-b8e7-46e3-9422-21ae1d17ac0b" providerId="ADAL" clId="{D6F7B15F-22FF-425B-B979-1D15F7CB28F4}" dt="2021-08-28T10:57:08.145" v="2445" actId="20577"/>
          <ac:spMkLst>
            <pc:docMk/>
            <pc:sldMk cId="2690372579" sldId="474"/>
            <ac:spMk id="14" creationId="{42FCE229-8671-47C7-9826-50D294865FC1}"/>
          </ac:spMkLst>
        </pc:spChg>
        <pc:picChg chg="mod">
          <ac:chgData name="Siniša Vuksan" userId="3af124f9-b8e7-46e3-9422-21ae1d17ac0b" providerId="ADAL" clId="{D6F7B15F-22FF-425B-B979-1D15F7CB28F4}" dt="2021-08-28T10:55:12.784" v="2355" actId="1035"/>
          <ac:picMkLst>
            <pc:docMk/>
            <pc:sldMk cId="2690372579" sldId="474"/>
            <ac:picMk id="2" creationId="{79AB126F-5218-4223-8FB3-6BD5D18FF2B3}"/>
          </ac:picMkLst>
        </pc:picChg>
        <pc:picChg chg="mod">
          <ac:chgData name="Siniša Vuksan" userId="3af124f9-b8e7-46e3-9422-21ae1d17ac0b" providerId="ADAL" clId="{D6F7B15F-22FF-425B-B979-1D15F7CB28F4}" dt="2021-08-28T10:49:41.973" v="2129" actId="1076"/>
          <ac:picMkLst>
            <pc:docMk/>
            <pc:sldMk cId="2690372579" sldId="474"/>
            <ac:picMk id="4" creationId="{1B2619D9-4F98-4A11-8FFE-57C7EB1F529A}"/>
          </ac:picMkLst>
        </pc:picChg>
      </pc:sldChg>
      <pc:sldChg chg="delSp modSp add ord delAnim modAnim">
        <pc:chgData name="Siniša Vuksan" userId="3af124f9-b8e7-46e3-9422-21ae1d17ac0b" providerId="ADAL" clId="{D6F7B15F-22FF-425B-B979-1D15F7CB28F4}" dt="2021-08-29T11:24:32.082" v="3276"/>
        <pc:sldMkLst>
          <pc:docMk/>
          <pc:sldMk cId="403944988" sldId="484"/>
        </pc:sldMkLst>
        <pc:spChg chg="mod">
          <ac:chgData name="Siniša Vuksan" userId="3af124f9-b8e7-46e3-9422-21ae1d17ac0b" providerId="ADAL" clId="{D6F7B15F-22FF-425B-B979-1D15F7CB28F4}" dt="2021-08-29T11:22:47.056" v="3275" actId="14100"/>
          <ac:spMkLst>
            <pc:docMk/>
            <pc:sldMk cId="403944988" sldId="484"/>
            <ac:spMk id="6" creationId="{010AB125-9086-4261-98B4-FC5A0801347C}"/>
          </ac:spMkLst>
        </pc:spChg>
        <pc:spChg chg="mod">
          <ac:chgData name="Siniša Vuksan" userId="3af124f9-b8e7-46e3-9422-21ae1d17ac0b" providerId="ADAL" clId="{D6F7B15F-22FF-425B-B979-1D15F7CB28F4}" dt="2021-08-29T11:13:03.775" v="3211" actId="20577"/>
          <ac:spMkLst>
            <pc:docMk/>
            <pc:sldMk cId="403944988" sldId="484"/>
            <ac:spMk id="7" creationId="{0256D9EB-C20B-45FA-9F3D-124012366C9E}"/>
          </ac:spMkLst>
        </pc:spChg>
        <pc:spChg chg="del">
          <ac:chgData name="Siniša Vuksan" userId="3af124f9-b8e7-46e3-9422-21ae1d17ac0b" providerId="ADAL" clId="{D6F7B15F-22FF-425B-B979-1D15F7CB28F4}" dt="2021-08-29T11:15:54.985" v="3215" actId="478"/>
          <ac:spMkLst>
            <pc:docMk/>
            <pc:sldMk cId="403944988" sldId="484"/>
            <ac:spMk id="8" creationId="{BFDC20B5-2A68-49A0-AAEC-9204A3300DEC}"/>
          </ac:spMkLst>
        </pc:spChg>
        <pc:spChg chg="del">
          <ac:chgData name="Siniša Vuksan" userId="3af124f9-b8e7-46e3-9422-21ae1d17ac0b" providerId="ADAL" clId="{D6F7B15F-22FF-425B-B979-1D15F7CB28F4}" dt="2021-08-29T11:15:57.354" v="3216" actId="478"/>
          <ac:spMkLst>
            <pc:docMk/>
            <pc:sldMk cId="403944988" sldId="484"/>
            <ac:spMk id="9" creationId="{B6F271AD-8588-4092-AB45-666412DA3574}"/>
          </ac:spMkLst>
        </pc:spChg>
        <pc:spChg chg="del">
          <ac:chgData name="Siniša Vuksan" userId="3af124f9-b8e7-46e3-9422-21ae1d17ac0b" providerId="ADAL" clId="{D6F7B15F-22FF-425B-B979-1D15F7CB28F4}" dt="2021-08-29T11:15:58.744" v="3217" actId="478"/>
          <ac:spMkLst>
            <pc:docMk/>
            <pc:sldMk cId="403944988" sldId="484"/>
            <ac:spMk id="10" creationId="{FE092354-24EF-4F73-AA97-B230650C75BD}"/>
          </ac:spMkLst>
        </pc:spChg>
        <pc:spChg chg="del">
          <ac:chgData name="Siniša Vuksan" userId="3af124f9-b8e7-46e3-9422-21ae1d17ac0b" providerId="ADAL" clId="{D6F7B15F-22FF-425B-B979-1D15F7CB28F4}" dt="2021-08-29T11:16:00.304" v="3218" actId="478"/>
          <ac:spMkLst>
            <pc:docMk/>
            <pc:sldMk cId="403944988" sldId="484"/>
            <ac:spMk id="11" creationId="{5DBFB585-53C4-457F-8B02-73989C3A4C52}"/>
          </ac:spMkLst>
        </pc:spChg>
        <pc:spChg chg="del">
          <ac:chgData name="Siniša Vuksan" userId="3af124f9-b8e7-46e3-9422-21ae1d17ac0b" providerId="ADAL" clId="{D6F7B15F-22FF-425B-B979-1D15F7CB28F4}" dt="2021-08-29T11:16:01.554" v="3219" actId="478"/>
          <ac:spMkLst>
            <pc:docMk/>
            <pc:sldMk cId="403944988" sldId="484"/>
            <ac:spMk id="12" creationId="{0C39A72E-CFF3-48B8-89D0-819131831B47}"/>
          </ac:spMkLst>
        </pc:spChg>
        <pc:spChg chg="del">
          <ac:chgData name="Siniša Vuksan" userId="3af124f9-b8e7-46e3-9422-21ae1d17ac0b" providerId="ADAL" clId="{D6F7B15F-22FF-425B-B979-1D15F7CB28F4}" dt="2021-08-29T11:16:04.081" v="3220" actId="478"/>
          <ac:spMkLst>
            <pc:docMk/>
            <pc:sldMk cId="403944988" sldId="484"/>
            <ac:spMk id="13" creationId="{7ABB5406-B1B1-466E-8077-A7B9BBA8FF6C}"/>
          </ac:spMkLst>
        </pc:spChg>
        <pc:spChg chg="del">
          <ac:chgData name="Siniša Vuksan" userId="3af124f9-b8e7-46e3-9422-21ae1d17ac0b" providerId="ADAL" clId="{D6F7B15F-22FF-425B-B979-1D15F7CB28F4}" dt="2021-08-29T11:16:05.482" v="3221" actId="478"/>
          <ac:spMkLst>
            <pc:docMk/>
            <pc:sldMk cId="403944988" sldId="484"/>
            <ac:spMk id="14" creationId="{42FCE229-8671-47C7-9826-50D294865FC1}"/>
          </ac:spMkLst>
        </pc:spChg>
        <pc:picChg chg="mod">
          <ac:chgData name="Siniša Vuksan" userId="3af124f9-b8e7-46e3-9422-21ae1d17ac0b" providerId="ADAL" clId="{D6F7B15F-22FF-425B-B979-1D15F7CB28F4}" dt="2021-08-29T11:22:40.611" v="3273" actId="14100"/>
          <ac:picMkLst>
            <pc:docMk/>
            <pc:sldMk cId="403944988" sldId="484"/>
            <ac:picMk id="2" creationId="{79AB126F-5218-4223-8FB3-6BD5D18FF2B3}"/>
          </ac:picMkLst>
        </pc:picChg>
        <pc:picChg chg="mod">
          <ac:chgData name="Siniša Vuksan" userId="3af124f9-b8e7-46e3-9422-21ae1d17ac0b" providerId="ADAL" clId="{D6F7B15F-22FF-425B-B979-1D15F7CB28F4}" dt="2021-08-29T11:13:27.809" v="3212" actId="14826"/>
          <ac:picMkLst>
            <pc:docMk/>
            <pc:sldMk cId="403944988" sldId="484"/>
            <ac:picMk id="4" creationId="{1B2619D9-4F98-4A11-8FFE-57C7EB1F529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DDD6CAB6-5441-4599-A8D4-D4E76FCB98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="" xmlns:a16="http://schemas.microsoft.com/office/drawing/2014/main" id="{825DCF62-B398-476F-9E88-B213C19552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745F8648-0AC4-4D90-9871-5ABA98069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8.10.2021.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E5B37978-18FC-48C9-B30D-5F0F720AE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2C7BC8A0-2A16-423B-937E-095D605D7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41259735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AD61DBCC-C971-45FA-9EA1-2C8AFDA7C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="" xmlns:a16="http://schemas.microsoft.com/office/drawing/2014/main" id="{0660943C-33C2-45D4-A5A5-EF583CCD74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8A186C5B-2312-4523-8069-0C5E43F84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8.10.2021.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186D24B6-859D-4111-8E17-CDA0A75E2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AAF0501D-A1E8-42A9-9581-0F1D54F9E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20804875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="" xmlns:a16="http://schemas.microsoft.com/office/drawing/2014/main" id="{8BFF832B-F90F-441C-BDE6-073FC1A3A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="" xmlns:a16="http://schemas.microsoft.com/office/drawing/2014/main" id="{06A0C9CD-0A0A-4A25-B9D6-1E8A9E7A60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D93E8CBB-BFEA-4E4F-B868-DEC924AC8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8.10.2021.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445082C0-3A92-460B-8337-5853ABC69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D3B84FC0-4278-48E5-AB5A-B85EE4912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281028580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550DEE01-12F0-4218-A670-C05737164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F9F56EFB-BCAC-46F0-88BB-00213CA35A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084A2E2C-61A4-4B17-AFDD-447C1ADD0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8.10.2021.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895E260F-3424-41EE-90DA-E09B6E5E4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774E739F-0A00-481C-808E-8EA1982E6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9223713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5BA38AEC-140B-41A3-83CE-EAD58C6E6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="" xmlns:a16="http://schemas.microsoft.com/office/drawing/2014/main" id="{B5A20F4F-B3ED-400A-B24C-1414471F3A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0A1BAF0F-872D-4F6C-BD2B-535EA50CA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8.10.2021.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08916E41-8E75-406C-9E68-205450331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7A860865-0820-4D07-83EC-2DE12488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9734440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DFF400A4-EF7A-4EB3-A50C-1C9D46C2C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A3658BF5-7FC4-486D-9D6E-F28EBAD3B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="" xmlns:a16="http://schemas.microsoft.com/office/drawing/2014/main" id="{18176D8D-8622-4F6A-98A1-FFDB350BDF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="" xmlns:a16="http://schemas.microsoft.com/office/drawing/2014/main" id="{CB8FF0E0-A96E-41FE-8994-7BC96C044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8.10.2021.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="" xmlns:a16="http://schemas.microsoft.com/office/drawing/2014/main" id="{E3A05D16-C556-48C5-898E-BBA993205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="" xmlns:a16="http://schemas.microsoft.com/office/drawing/2014/main" id="{F7A69F17-010E-4932-914B-A9E129DAD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2252022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6D8C8E65-0D63-429D-904C-11EA3CF1E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="" xmlns:a16="http://schemas.microsoft.com/office/drawing/2014/main" id="{69E278DA-D9E4-4CA9-BB35-E2C1F552A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="" xmlns:a16="http://schemas.microsoft.com/office/drawing/2014/main" id="{E6E1C55E-3E0A-45CB-80B6-29B2B2CE09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="" xmlns:a16="http://schemas.microsoft.com/office/drawing/2014/main" id="{F8B5F8F7-B6E9-4E20-A02C-0E07273917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="" xmlns:a16="http://schemas.microsoft.com/office/drawing/2014/main" id="{88C3C540-9CD0-4695-B133-5A9F34CA1A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="" xmlns:a16="http://schemas.microsoft.com/office/drawing/2014/main" id="{A4675D49-A2C9-47F8-B658-A0B5BCC64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8.10.2021.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="" xmlns:a16="http://schemas.microsoft.com/office/drawing/2014/main" id="{22D45190-C6E5-4B98-AF4C-670A83220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="" xmlns:a16="http://schemas.microsoft.com/office/drawing/2014/main" id="{A928B831-D472-4E9B-BDF9-127C5B5BA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7685647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DF22DAB5-ECF8-4C8B-9284-9A768DDE5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="" xmlns:a16="http://schemas.microsoft.com/office/drawing/2014/main" id="{9BDEFBF9-BFFE-4685-B8DB-08DF78327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8.10.2021.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="" xmlns:a16="http://schemas.microsoft.com/office/drawing/2014/main" id="{48BDB420-698D-4FD6-9BCE-933C5BE5B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="" xmlns:a16="http://schemas.microsoft.com/office/drawing/2014/main" id="{A64B4EF5-3D49-46A7-867F-7BF38A2C1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6043737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="" xmlns:a16="http://schemas.microsoft.com/office/drawing/2014/main" id="{18B522E8-94C3-497E-9515-2464F4EB4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8.10.2021.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="" xmlns:a16="http://schemas.microsoft.com/office/drawing/2014/main" id="{1E29E425-E355-4002-A1E9-FD1851CAD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="" xmlns:a16="http://schemas.microsoft.com/office/drawing/2014/main" id="{5B217C31-9C02-48F3-A193-6E5B1187A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6179064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D71662CF-0945-4F8D-A889-F95805BCB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CDE1B38E-C61F-4162-BEF8-2D1F3408A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="" xmlns:a16="http://schemas.microsoft.com/office/drawing/2014/main" id="{805CB7DF-1634-4233-86F2-7AA36D2C3A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="" xmlns:a16="http://schemas.microsoft.com/office/drawing/2014/main" id="{FD8CCF68-592E-4973-B04C-64EC759C1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8.10.2021.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="" xmlns:a16="http://schemas.microsoft.com/office/drawing/2014/main" id="{8DA68B31-02DF-406E-AC7D-302C7C716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="" xmlns:a16="http://schemas.microsoft.com/office/drawing/2014/main" id="{71A17FC2-55A1-48B3-978B-33BD5398B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36250957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AADC7390-C9D2-4513-A57A-C9A272CAD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="" xmlns:a16="http://schemas.microsoft.com/office/drawing/2014/main" id="{B6F32F34-B611-4B3D-B052-D735148E39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="" xmlns:a16="http://schemas.microsoft.com/office/drawing/2014/main" id="{E161115B-474D-4633-BABE-90D7E32B9C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="" xmlns:a16="http://schemas.microsoft.com/office/drawing/2014/main" id="{CD533EC9-5F15-4135-9402-DDB327BA8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8.10.2021.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="" xmlns:a16="http://schemas.microsoft.com/office/drawing/2014/main" id="{1BE3D81E-FE89-411B-887D-0E513D11D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="" xmlns:a16="http://schemas.microsoft.com/office/drawing/2014/main" id="{4EE1E0C0-36A8-4E85-8FC4-4E07C131D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086692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="" xmlns:a16="http://schemas.microsoft.com/office/drawing/2014/main" id="{83698655-B947-4CE6-9E56-FB3E567E4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="" xmlns:a16="http://schemas.microsoft.com/office/drawing/2014/main" id="{46C3724C-2207-43DC-BC59-398DCF661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5FB41622-4652-426C-8FBB-EE8B2A3408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C541F-3958-4ACD-9A42-0DEFED04E85B}" type="datetimeFigureOut">
              <a:rPr lang="hr-HR" smtClean="0"/>
              <a:pPr/>
              <a:t>8.10.2021.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1A58F2BC-D5C8-49ED-8FB4-D39D29C814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71F7A62B-11DC-4C81-A486-6B7004460F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3245424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e-sfera.hr/dodatni-digitalni-sadrzaji/ad6bdda6-8715-4891-97c7-fc25b9bcab20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-sfera.hr/dodatni-digitalni-sadrzaji/6ee21f35-8dbb-4258-ad16-70bc5ac60c0d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nline-stopwatch.com/online-dice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ordwall.net/play/12035/221/488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 bright="70000" contrast="-70000"/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B16DF7CC-7E41-46FD-AD7B-E6616659F8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29123" y="1461636"/>
            <a:ext cx="8643937" cy="2387600"/>
          </a:xfrm>
        </p:spPr>
        <p:txBody>
          <a:bodyPr>
            <a:normAutofit/>
          </a:bodyPr>
          <a:lstStyle/>
          <a:p>
            <a:pPr algn="r"/>
            <a:r>
              <a:rPr lang="hr-HR" sz="4400" b="1" dirty="0">
                <a:solidFill>
                  <a:schemeClr val="accent2"/>
                </a:solidFill>
                <a:latin typeface="+mn-lt"/>
                <a:ea typeface="Cambria" panose="02040503050406030204" pitchFamily="18" charset="0"/>
              </a:rPr>
              <a:t>UNIT 2; </a:t>
            </a:r>
            <a:r>
              <a:rPr lang="hr-HR" sz="4400" b="1" u="sng" dirty="0">
                <a:solidFill>
                  <a:schemeClr val="accent2"/>
                </a:solidFill>
                <a:latin typeface="+mn-lt"/>
                <a:ea typeface="Cambria" panose="02040503050406030204" pitchFamily="18" charset="0"/>
              </a:rPr>
              <a:t/>
            </a:r>
            <a:br>
              <a:rPr lang="hr-HR" sz="4400" b="1" u="sng" dirty="0">
                <a:solidFill>
                  <a:schemeClr val="accent2"/>
                </a:solidFill>
                <a:latin typeface="+mn-lt"/>
                <a:ea typeface="Cambria" panose="02040503050406030204" pitchFamily="18" charset="0"/>
              </a:rPr>
            </a:br>
            <a:r>
              <a:rPr lang="hr-HR" sz="4400" b="1" u="sng" dirty="0" err="1">
                <a:solidFill>
                  <a:schemeClr val="accent2"/>
                </a:solidFill>
                <a:latin typeface="+mn-lt"/>
                <a:ea typeface="Cambria" panose="02040503050406030204" pitchFamily="18" charset="0"/>
              </a:rPr>
              <a:t>Inspired</a:t>
            </a:r>
            <a:endParaRPr lang="hr-HR" sz="4400" b="1" u="sng" dirty="0">
              <a:solidFill>
                <a:schemeClr val="accent2"/>
              </a:solidFill>
              <a:latin typeface="+mn-lt"/>
              <a:ea typeface="Cambria" panose="02040503050406030204" pitchFamily="18" charset="0"/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="" xmlns:a16="http://schemas.microsoft.com/office/drawing/2014/main" id="{1DEA2198-4687-4966-8D99-48F3FDF0BD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27863" y="3309756"/>
            <a:ext cx="7545197" cy="1655762"/>
          </a:xfrm>
        </p:spPr>
        <p:txBody>
          <a:bodyPr anchor="ctr" anchorCtr="0">
            <a:normAutofit/>
          </a:bodyPr>
          <a:lstStyle/>
          <a:p>
            <a:pPr algn="r"/>
            <a:r>
              <a:rPr lang="hr-HR" sz="4400" i="1" dirty="0" err="1">
                <a:ea typeface="Cambria" panose="02040503050406030204" pitchFamily="18" charset="0"/>
                <a:cs typeface="+mj-cs"/>
              </a:rPr>
              <a:t>Lesson</a:t>
            </a:r>
            <a:r>
              <a:rPr lang="hr-HR" sz="4400" i="1" dirty="0">
                <a:ea typeface="Cambria" panose="02040503050406030204" pitchFamily="18" charset="0"/>
                <a:cs typeface="+mj-cs"/>
              </a:rPr>
              <a:t> 2; </a:t>
            </a:r>
            <a:r>
              <a:rPr lang="hr-HR" sz="4400" dirty="0">
                <a:ea typeface="Cambria" panose="02040503050406030204" pitchFamily="18" charset="0"/>
                <a:cs typeface="+mj-cs"/>
              </a:rPr>
              <a:t>I </a:t>
            </a:r>
            <a:r>
              <a:rPr lang="hr-HR" sz="4400" dirty="0" err="1">
                <a:ea typeface="Cambria" panose="02040503050406030204" pitchFamily="18" charset="0"/>
                <a:cs typeface="+mj-cs"/>
              </a:rPr>
              <a:t>see</a:t>
            </a:r>
            <a:r>
              <a:rPr lang="hr-HR" sz="4400" dirty="0">
                <a:ea typeface="Cambria" panose="02040503050406030204" pitchFamily="18" charset="0"/>
                <a:cs typeface="+mj-cs"/>
              </a:rPr>
              <a:t>…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BBF4E359-F972-4AC7-A8E6-4578E918FA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28" y="1265322"/>
            <a:ext cx="3112021" cy="441000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18265CAC-98F9-4759-8430-FB78BED8A42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09360" y="4581074"/>
            <a:ext cx="5882640" cy="10942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735594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Vidi izvornu sliku">
            <a:hlinkClick r:id="rId2"/>
            <a:extLst>
              <a:ext uri="{FF2B5EF4-FFF2-40B4-BE49-F238E27FC236}">
                <a16:creationId xmlns="" xmlns:a16="http://schemas.microsoft.com/office/drawing/2014/main" id="{7EB574C3-BBFC-4298-9349-DA1B4B4EE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627" y="235117"/>
            <a:ext cx="3810000" cy="1905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zervirano mjesto sadržaja 2">
            <a:extLst>
              <a:ext uri="{FF2B5EF4-FFF2-40B4-BE49-F238E27FC236}">
                <a16:creationId xmlns="" xmlns:a16="http://schemas.microsoft.com/office/drawing/2014/main" id="{8619A0A9-4971-4637-BA0B-39A4F5D24D27}"/>
              </a:ext>
            </a:extLst>
          </p:cNvPr>
          <p:cNvSpPr txBox="1">
            <a:spLocks/>
          </p:cNvSpPr>
          <p:nvPr/>
        </p:nvSpPr>
        <p:spPr>
          <a:xfrm>
            <a:off x="183419" y="2219583"/>
            <a:ext cx="11824416" cy="52523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/>
              <a:t>Open the following link and then click on LEARN MORE! </a:t>
            </a:r>
            <a:r>
              <a:rPr lang="hr-HR" sz="2000" i="1" dirty="0"/>
              <a:t/>
            </a:r>
            <a:br>
              <a:rPr lang="hr-HR" sz="2000" i="1" dirty="0"/>
            </a:br>
            <a:r>
              <a:rPr lang="hr-HR" sz="2000" i="1" dirty="0"/>
              <a:t/>
            </a:r>
            <a:br>
              <a:rPr lang="hr-HR" sz="2000" i="1" dirty="0"/>
            </a:br>
            <a:r>
              <a:rPr lang="hr-HR" sz="2000" u="sng" dirty="0">
                <a:hlinkClick r:id="rId4"/>
              </a:rPr>
              <a:t>https://www.e-sfera.hr/dodatni-digitalni-sadrzaji/6ee21f35-8dbb-4258-ad16-70bc5ac60c0d/</a:t>
            </a:r>
            <a:endParaRPr lang="hr-HR" sz="2000" u="sng" dirty="0"/>
          </a:p>
          <a:p>
            <a:pPr marL="0" indent="0" algn="ctr">
              <a:buNone/>
            </a:pPr>
            <a:r>
              <a:rPr lang="hr-HR" sz="2000" b="1" u="sng" dirty="0" err="1"/>
              <a:t>Famous</a:t>
            </a:r>
            <a:r>
              <a:rPr lang="hr-HR" sz="2000" b="1" u="sng" dirty="0"/>
              <a:t> </a:t>
            </a:r>
            <a:r>
              <a:rPr lang="hr-HR" sz="2000" b="1" u="sng" dirty="0" err="1"/>
              <a:t>women</a:t>
            </a:r>
            <a:r>
              <a:rPr lang="hr-HR" sz="2000" b="1" u="sng" dirty="0"/>
              <a:t> </a:t>
            </a:r>
            <a:r>
              <a:rPr lang="hr-HR" sz="2000" b="1" u="sng" dirty="0" err="1"/>
              <a:t>artists</a:t>
            </a:r>
            <a:endParaRPr lang="hr-HR" sz="2000" b="1" u="sng" dirty="0"/>
          </a:p>
          <a:p>
            <a:pPr marL="0" indent="0" algn="ctr">
              <a:buNone/>
            </a:pPr>
            <a:r>
              <a:rPr lang="hr-HR" sz="2000" b="1" dirty="0"/>
              <a:t>Read </a:t>
            </a:r>
            <a:r>
              <a:rPr lang="hr-HR" sz="2000" b="1" dirty="0" err="1"/>
              <a:t>the</a:t>
            </a:r>
            <a:r>
              <a:rPr lang="hr-HR" sz="2000" b="1" dirty="0"/>
              <a:t> </a:t>
            </a:r>
            <a:r>
              <a:rPr lang="hr-HR" sz="2000" b="1" dirty="0" err="1"/>
              <a:t>text</a:t>
            </a:r>
            <a:r>
              <a:rPr lang="hr-HR" sz="2000" b="1" dirty="0"/>
              <a:t> </a:t>
            </a:r>
            <a:r>
              <a:rPr lang="en-US" sz="2000" b="1" dirty="0"/>
              <a:t>about Augusta Savage</a:t>
            </a:r>
            <a:r>
              <a:rPr lang="hr-HR" sz="2000" b="1" dirty="0"/>
              <a:t>,</a:t>
            </a:r>
            <a:r>
              <a:rPr lang="en-US" sz="2000" b="1" dirty="0"/>
              <a:t> one of the first African</a:t>
            </a:r>
            <a:r>
              <a:rPr lang="hr-HR" sz="2000" b="1" dirty="0"/>
              <a:t> </a:t>
            </a:r>
            <a:r>
              <a:rPr lang="en-US" sz="2000" b="1" dirty="0"/>
              <a:t>American women sculptors in history, Frida</a:t>
            </a:r>
            <a:r>
              <a:rPr lang="hr-HR" sz="2000" b="1" dirty="0"/>
              <a:t> </a:t>
            </a:r>
            <a:r>
              <a:rPr lang="en-US" sz="2000" b="1" dirty="0"/>
              <a:t>Kahlo</a:t>
            </a:r>
            <a:r>
              <a:rPr lang="hr-HR" sz="2000" b="1" dirty="0"/>
              <a:t>,</a:t>
            </a:r>
            <a:r>
              <a:rPr lang="en-US" sz="2000" b="1" dirty="0"/>
              <a:t> one of the best loved painters of the</a:t>
            </a:r>
            <a:r>
              <a:rPr lang="hr-HR" sz="2000" b="1" dirty="0"/>
              <a:t> </a:t>
            </a:r>
            <a:r>
              <a:rPr lang="en-US" sz="2000" b="1" dirty="0"/>
              <a:t>20th century, Yayoi Kusama</a:t>
            </a:r>
            <a:r>
              <a:rPr lang="hr-HR" sz="2000" b="1" dirty="0"/>
              <a:t>,</a:t>
            </a:r>
            <a:r>
              <a:rPr lang="en-US" sz="2000" b="1" dirty="0"/>
              <a:t> one of the most</a:t>
            </a:r>
            <a:r>
              <a:rPr lang="hr-HR" sz="2000" b="1" dirty="0"/>
              <a:t> </a:t>
            </a:r>
            <a:r>
              <a:rPr lang="en-US" sz="2000" b="1" dirty="0"/>
              <a:t>important living artists from</a:t>
            </a:r>
            <a:r>
              <a:rPr lang="hr-HR" sz="2000" b="1" dirty="0"/>
              <a:t> </a:t>
            </a:r>
            <a:r>
              <a:rPr lang="en-US" sz="2000" b="1" dirty="0"/>
              <a:t>Japan</a:t>
            </a:r>
            <a:r>
              <a:rPr lang="hr-HR" sz="2000" b="1" dirty="0"/>
              <a:t>,</a:t>
            </a:r>
            <a:r>
              <a:rPr lang="en-US" sz="2000" b="1" dirty="0"/>
              <a:t> and Marina</a:t>
            </a:r>
            <a:r>
              <a:rPr lang="hr-HR" sz="2000" b="1" dirty="0"/>
              <a:t> </a:t>
            </a:r>
            <a:r>
              <a:rPr lang="en-US" sz="2000" b="1" dirty="0" err="1"/>
              <a:t>Abramović</a:t>
            </a:r>
            <a:r>
              <a:rPr lang="hr-HR" sz="2000" b="1" dirty="0"/>
              <a:t>,</a:t>
            </a:r>
            <a:r>
              <a:rPr lang="en-US" sz="2000" b="1" dirty="0"/>
              <a:t> a performance artist from Belgrade</a:t>
            </a:r>
            <a:r>
              <a:rPr lang="hr-HR" sz="2000" b="1" dirty="0"/>
              <a:t> </a:t>
            </a:r>
            <a:r>
              <a:rPr lang="en-US" sz="2000" b="1" dirty="0"/>
              <a:t>who studied in Zagreb, and who uses sound,</a:t>
            </a:r>
            <a:r>
              <a:rPr lang="hr-HR" sz="2000" b="1" dirty="0"/>
              <a:t> </a:t>
            </a:r>
            <a:r>
              <a:rPr lang="en-US" sz="2000" b="1" dirty="0"/>
              <a:t>video, photography, and sculpture in her work.</a:t>
            </a:r>
            <a:r>
              <a:rPr lang="hr-HR" sz="2000" i="1" dirty="0"/>
              <a:t> </a:t>
            </a:r>
            <a:br>
              <a:rPr lang="hr-HR" sz="2000" i="1" dirty="0"/>
            </a:br>
            <a:endParaRPr lang="hr-HR" sz="2000" b="1" dirty="0"/>
          </a:p>
          <a:p>
            <a:pPr marL="0" indent="0" algn="ctr">
              <a:buNone/>
            </a:pPr>
            <a:r>
              <a:rPr lang="hr-HR" sz="2000" b="1" dirty="0" err="1"/>
              <a:t>Did</a:t>
            </a:r>
            <a:r>
              <a:rPr lang="hr-HR" sz="2000" b="1" dirty="0"/>
              <a:t> </a:t>
            </a:r>
            <a:r>
              <a:rPr lang="hr-HR" sz="2000" b="1" dirty="0" err="1"/>
              <a:t>you</a:t>
            </a:r>
            <a:r>
              <a:rPr lang="hr-HR" sz="2000" b="1" dirty="0"/>
              <a:t> </a:t>
            </a:r>
            <a:r>
              <a:rPr lang="hr-HR" sz="2000" b="1" dirty="0" err="1"/>
              <a:t>find</a:t>
            </a:r>
            <a:r>
              <a:rPr lang="hr-HR" sz="2000" b="1" dirty="0"/>
              <a:t> </a:t>
            </a:r>
            <a:r>
              <a:rPr lang="hr-HR" sz="2000" b="1" dirty="0" err="1"/>
              <a:t>out</a:t>
            </a:r>
            <a:r>
              <a:rPr lang="hr-HR" sz="2000" b="1" dirty="0"/>
              <a:t> </a:t>
            </a:r>
            <a:r>
              <a:rPr lang="hr-HR" sz="2000" b="1" dirty="0" err="1"/>
              <a:t>something</a:t>
            </a:r>
            <a:r>
              <a:rPr lang="hr-HR" sz="2000" b="1" dirty="0"/>
              <a:t> new?</a:t>
            </a:r>
            <a:br>
              <a:rPr lang="hr-HR" sz="2000" b="1" dirty="0"/>
            </a:br>
            <a:endParaRPr lang="hr-HR" sz="2000" i="1" dirty="0"/>
          </a:p>
          <a:p>
            <a:pPr marL="0" indent="0" algn="ctr">
              <a:buNone/>
            </a:pPr>
            <a:r>
              <a:rPr lang="hr-HR" sz="2000" b="1" dirty="0"/>
              <a:t>Do </a:t>
            </a:r>
            <a:r>
              <a:rPr lang="hr-HR" sz="2000" b="1" dirty="0" err="1"/>
              <a:t>the</a:t>
            </a:r>
            <a:r>
              <a:rPr lang="hr-HR" sz="2000" b="1" dirty="0"/>
              <a:t> </a:t>
            </a:r>
            <a:r>
              <a:rPr lang="hr-HR" sz="2000" b="1" dirty="0" err="1"/>
              <a:t>tasks</a:t>
            </a:r>
            <a:r>
              <a:rPr lang="hr-HR" sz="2000" b="1" dirty="0"/>
              <a:t> bellow </a:t>
            </a:r>
            <a:r>
              <a:rPr lang="hr-HR" sz="2000" b="1" dirty="0" err="1"/>
              <a:t>the</a:t>
            </a:r>
            <a:r>
              <a:rPr lang="hr-HR" sz="2000" b="1" dirty="0"/>
              <a:t> </a:t>
            </a:r>
            <a:r>
              <a:rPr lang="hr-HR" sz="2000" b="1" dirty="0" err="1"/>
              <a:t>text</a:t>
            </a:r>
            <a:r>
              <a:rPr lang="hr-HR" sz="2000" b="1" dirty="0"/>
              <a:t>.</a:t>
            </a:r>
            <a:r>
              <a:rPr lang="hr-HR" sz="2000" b="1"/>
              <a:t/>
            </a:r>
            <a:br>
              <a:rPr lang="hr-HR" sz="2000" b="1"/>
            </a:br>
            <a:endParaRPr lang="hr-HR" sz="2000" b="1" dirty="0"/>
          </a:p>
          <a:p>
            <a:pPr marL="0" indent="0" algn="ctr">
              <a:buNone/>
            </a:pPr>
            <a:endParaRPr lang="hr-HR" sz="2000" b="1" dirty="0"/>
          </a:p>
        </p:txBody>
      </p:sp>
    </p:spTree>
    <p:extLst>
      <p:ext uri="{BB962C8B-B14F-4D97-AF65-F5344CB8AC3E}">
        <p14:creationId xmlns="" xmlns:p14="http://schemas.microsoft.com/office/powerpoint/2010/main" val="34057027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zervirano mjesto sadržaja 2">
            <a:extLst>
              <a:ext uri="{FF2B5EF4-FFF2-40B4-BE49-F238E27FC236}">
                <a16:creationId xmlns="" xmlns:a16="http://schemas.microsoft.com/office/drawing/2014/main" id="{188D7D51-9D4C-40C4-848F-2F1A7CB953E2}"/>
              </a:ext>
            </a:extLst>
          </p:cNvPr>
          <p:cNvSpPr txBox="1">
            <a:spLocks/>
          </p:cNvSpPr>
          <p:nvPr/>
        </p:nvSpPr>
        <p:spPr>
          <a:xfrm>
            <a:off x="0" y="901216"/>
            <a:ext cx="7094284" cy="59212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1900" b="1" dirty="0"/>
              <a:t>l</a:t>
            </a:r>
            <a:r>
              <a:rPr lang="en-US" sz="1900" b="1" dirty="0" err="1"/>
              <a:t>ine</a:t>
            </a:r>
            <a:endParaRPr lang="hr-HR" sz="1900" b="1" dirty="0"/>
          </a:p>
          <a:p>
            <a:pPr marL="0" indent="0">
              <a:buNone/>
            </a:pPr>
            <a:r>
              <a:rPr lang="hr-HR" sz="1900" b="1" dirty="0"/>
              <a:t>t</a:t>
            </a:r>
            <a:r>
              <a:rPr lang="en-US" sz="1900" b="1" dirty="0" err="1"/>
              <a:t>exture</a:t>
            </a:r>
            <a:endParaRPr lang="hr-HR" sz="1900" b="1" dirty="0"/>
          </a:p>
          <a:p>
            <a:pPr marL="0" indent="0">
              <a:buNone/>
            </a:pPr>
            <a:r>
              <a:rPr lang="hr-HR" sz="1900" b="1" dirty="0"/>
              <a:t>s</a:t>
            </a:r>
            <a:r>
              <a:rPr lang="en-US" sz="1900" b="1" dirty="0" err="1"/>
              <a:t>hape</a:t>
            </a:r>
            <a:endParaRPr lang="hr-HR" sz="1900" b="1" dirty="0"/>
          </a:p>
          <a:p>
            <a:pPr marL="0" indent="0">
              <a:buNone/>
            </a:pPr>
            <a:r>
              <a:rPr lang="en-US" sz="1900" b="1" dirty="0"/>
              <a:t>fuzzy</a:t>
            </a:r>
          </a:p>
          <a:p>
            <a:pPr marL="0" indent="0">
              <a:buNone/>
            </a:pPr>
            <a:r>
              <a:rPr lang="hr-HR" sz="1900" b="1" dirty="0"/>
              <a:t>s</a:t>
            </a:r>
            <a:r>
              <a:rPr lang="en-US" sz="1900" b="1" dirty="0" err="1"/>
              <a:t>mooth</a:t>
            </a:r>
            <a:endParaRPr lang="hr-HR" sz="1900" b="1" dirty="0"/>
          </a:p>
          <a:p>
            <a:pPr marL="0" indent="0">
              <a:buNone/>
            </a:pPr>
            <a:r>
              <a:rPr lang="hr-HR" sz="1900" b="1" dirty="0"/>
              <a:t>c</a:t>
            </a:r>
            <a:r>
              <a:rPr lang="en-US" sz="1900" b="1" dirty="0" err="1"/>
              <a:t>yan</a:t>
            </a:r>
            <a:endParaRPr lang="hr-HR" sz="1900" b="1" dirty="0"/>
          </a:p>
          <a:p>
            <a:pPr marL="0" indent="0">
              <a:buNone/>
            </a:pPr>
            <a:r>
              <a:rPr lang="hr-HR" sz="1900" b="1" dirty="0"/>
              <a:t>c</a:t>
            </a:r>
            <a:r>
              <a:rPr lang="en-US" sz="1900" b="1" dirty="0" err="1"/>
              <a:t>urved</a:t>
            </a:r>
            <a:endParaRPr lang="hr-HR" sz="1900" b="1" dirty="0"/>
          </a:p>
          <a:p>
            <a:pPr marL="0" indent="0">
              <a:buNone/>
            </a:pPr>
            <a:r>
              <a:rPr lang="hr-HR" sz="1900" b="1" dirty="0"/>
              <a:t>l</a:t>
            </a:r>
            <a:r>
              <a:rPr lang="en-US" sz="1900" b="1" dirty="0" err="1"/>
              <a:t>ayers</a:t>
            </a:r>
            <a:endParaRPr lang="hr-HR" sz="1900" b="1" dirty="0"/>
          </a:p>
          <a:p>
            <a:pPr marL="0" indent="0">
              <a:buNone/>
            </a:pPr>
            <a:r>
              <a:rPr lang="hr-HR" sz="1900" b="1" dirty="0"/>
              <a:t>t</a:t>
            </a:r>
            <a:r>
              <a:rPr lang="en-US" sz="1900" b="1" dirty="0" err="1"/>
              <a:t>urquoise</a:t>
            </a:r>
            <a:endParaRPr lang="hr-HR" sz="1900" b="1" dirty="0"/>
          </a:p>
          <a:p>
            <a:pPr marL="0" indent="0">
              <a:buNone/>
            </a:pPr>
            <a:r>
              <a:rPr lang="en-US" sz="1900" b="1" dirty="0"/>
              <a:t>magenta</a:t>
            </a:r>
          </a:p>
          <a:p>
            <a:pPr marL="0" indent="0">
              <a:buNone/>
            </a:pPr>
            <a:r>
              <a:rPr lang="hr-HR" sz="1900" b="1" dirty="0"/>
              <a:t>t</a:t>
            </a:r>
            <a:r>
              <a:rPr lang="en-US" sz="1900" b="1" dirty="0"/>
              <a:t>hick</a:t>
            </a:r>
            <a:endParaRPr lang="hr-HR" sz="1900" b="1" dirty="0"/>
          </a:p>
          <a:p>
            <a:pPr marL="0" indent="0">
              <a:buNone/>
            </a:pPr>
            <a:r>
              <a:rPr lang="en-US" sz="1900" b="1" dirty="0"/>
              <a:t>to inscribe</a:t>
            </a:r>
            <a:endParaRPr lang="hr-HR" sz="1900" b="1" dirty="0"/>
          </a:p>
          <a:p>
            <a:pPr marL="0" indent="0">
              <a:buNone/>
            </a:pPr>
            <a:r>
              <a:rPr lang="en-US" sz="1900" b="1" dirty="0"/>
              <a:t>Styrofoam</a:t>
            </a:r>
            <a:endParaRPr lang="hr-HR" sz="1900" b="1" dirty="0"/>
          </a:p>
          <a:p>
            <a:pPr marL="0" indent="0">
              <a:buNone/>
            </a:pPr>
            <a:r>
              <a:rPr lang="en-US" sz="1900" b="1" dirty="0"/>
              <a:t>to depict</a:t>
            </a:r>
            <a:endParaRPr lang="hr-HR" sz="1900" b="1" dirty="0"/>
          </a:p>
          <a:p>
            <a:pPr marL="0" indent="0">
              <a:buNone/>
            </a:pPr>
            <a:r>
              <a:rPr lang="en-US" sz="1900" b="1" dirty="0"/>
              <a:t>sunflowers</a:t>
            </a:r>
            <a:endParaRPr lang="hr-HR" sz="2000" i="1" dirty="0"/>
          </a:p>
          <a:p>
            <a:pPr marL="0" indent="0">
              <a:buNone/>
            </a:pPr>
            <a:endParaRPr lang="hr-HR" sz="2000" i="1" dirty="0"/>
          </a:p>
          <a:p>
            <a:pPr marL="0" indent="0">
              <a:buNone/>
            </a:pPr>
            <a:endParaRPr lang="hr-HR" sz="2000" i="1" dirty="0"/>
          </a:p>
          <a:p>
            <a:pPr marL="0" indent="0">
              <a:buNone/>
            </a:pPr>
            <a:endParaRPr lang="hr-HR" sz="2000" i="1" dirty="0"/>
          </a:p>
          <a:p>
            <a:pPr marL="0" indent="0">
              <a:buNone/>
            </a:pPr>
            <a:endParaRPr lang="hr-HR" sz="2000" i="1" dirty="0"/>
          </a:p>
          <a:p>
            <a:pPr marL="0" indent="0">
              <a:buNone/>
            </a:pPr>
            <a:endParaRPr lang="hr-HR" sz="2000" i="1" dirty="0"/>
          </a:p>
          <a:p>
            <a:pPr marL="0" indent="0">
              <a:buNone/>
            </a:pPr>
            <a:endParaRPr lang="hr-HR" sz="2000" i="1" dirty="0"/>
          </a:p>
        </p:txBody>
      </p:sp>
      <p:sp>
        <p:nvSpPr>
          <p:cNvPr id="10" name="Rezervirano mjesto sadržaja 2">
            <a:extLst>
              <a:ext uri="{FF2B5EF4-FFF2-40B4-BE49-F238E27FC236}">
                <a16:creationId xmlns="" xmlns:a16="http://schemas.microsoft.com/office/drawing/2014/main" id="{4B2349A6-8903-43C1-9216-2DE1B381E62F}"/>
              </a:ext>
            </a:extLst>
          </p:cNvPr>
          <p:cNvSpPr txBox="1">
            <a:spLocks/>
          </p:cNvSpPr>
          <p:nvPr/>
        </p:nvSpPr>
        <p:spPr>
          <a:xfrm>
            <a:off x="1" y="35579"/>
            <a:ext cx="4839054" cy="3543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/>
              <a:t>Do </a:t>
            </a:r>
            <a:r>
              <a:rPr lang="hr-HR" sz="2000" b="1" dirty="0" err="1"/>
              <a:t>you</a:t>
            </a:r>
            <a:r>
              <a:rPr lang="hr-HR" sz="2000" b="1" dirty="0"/>
              <a:t> </a:t>
            </a:r>
            <a:r>
              <a:rPr lang="hr-HR" sz="2000" b="1" dirty="0" err="1"/>
              <a:t>know</a:t>
            </a:r>
            <a:r>
              <a:rPr lang="hr-HR" sz="2000" b="1" dirty="0"/>
              <a:t> </a:t>
            </a:r>
            <a:r>
              <a:rPr lang="hr-HR" sz="2000" b="1" dirty="0" err="1"/>
              <a:t>the</a:t>
            </a:r>
            <a:r>
              <a:rPr lang="hr-HR" sz="2000" b="1" dirty="0"/>
              <a:t> </a:t>
            </a:r>
            <a:r>
              <a:rPr lang="hr-HR" sz="2000" b="1" dirty="0" err="1"/>
              <a:t>meaning</a:t>
            </a:r>
            <a:r>
              <a:rPr lang="hr-HR" sz="2000" b="1" dirty="0"/>
              <a:t> </a:t>
            </a:r>
            <a:r>
              <a:rPr lang="hr-HR" sz="2000" b="1" dirty="0" err="1"/>
              <a:t>of</a:t>
            </a:r>
            <a:r>
              <a:rPr lang="hr-HR" sz="2000" b="1" dirty="0"/>
              <a:t> </a:t>
            </a:r>
            <a:r>
              <a:rPr lang="hr-HR" sz="2000" b="1" dirty="0" err="1"/>
              <a:t>these</a:t>
            </a:r>
            <a:r>
              <a:rPr lang="hr-HR" sz="2000" b="1" dirty="0"/>
              <a:t> </a:t>
            </a:r>
            <a:r>
              <a:rPr lang="hr-HR" sz="2000" b="1" dirty="0" err="1"/>
              <a:t>expressions</a:t>
            </a:r>
            <a:r>
              <a:rPr lang="hr-HR" sz="2000" b="1" dirty="0"/>
              <a:t>? </a:t>
            </a:r>
            <a:endParaRPr lang="hr-HR" sz="2000" i="1" dirty="0"/>
          </a:p>
        </p:txBody>
      </p:sp>
      <p:sp>
        <p:nvSpPr>
          <p:cNvPr id="8" name="Rezervirano mjesto sadržaja 2">
            <a:extLst>
              <a:ext uri="{FF2B5EF4-FFF2-40B4-BE49-F238E27FC236}">
                <a16:creationId xmlns="" xmlns:a16="http://schemas.microsoft.com/office/drawing/2014/main" id="{A3B0F949-2805-4B8E-932B-15CB682A16FE}"/>
              </a:ext>
            </a:extLst>
          </p:cNvPr>
          <p:cNvSpPr txBox="1">
            <a:spLocks/>
          </p:cNvSpPr>
          <p:nvPr/>
        </p:nvSpPr>
        <p:spPr>
          <a:xfrm>
            <a:off x="1821922" y="901215"/>
            <a:ext cx="7094284" cy="59567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1900" i="1" dirty="0"/>
              <a:t>linija</a:t>
            </a:r>
          </a:p>
          <a:p>
            <a:pPr marL="0" indent="0">
              <a:buNone/>
            </a:pPr>
            <a:r>
              <a:rPr lang="hr-HR" sz="1900" i="1" dirty="0"/>
              <a:t>tekstura</a:t>
            </a:r>
          </a:p>
          <a:p>
            <a:pPr marL="0" indent="0">
              <a:buNone/>
            </a:pPr>
            <a:r>
              <a:rPr lang="hr-HR" sz="1900" i="1" dirty="0"/>
              <a:t>oblik</a:t>
            </a:r>
          </a:p>
          <a:p>
            <a:pPr marL="0" indent="0">
              <a:buNone/>
            </a:pPr>
            <a:r>
              <a:rPr lang="hr-HR" sz="1900" i="1" dirty="0"/>
              <a:t>neizrazit</a:t>
            </a:r>
          </a:p>
          <a:p>
            <a:pPr marL="0" indent="0">
              <a:buNone/>
            </a:pPr>
            <a:r>
              <a:rPr lang="hr-HR" sz="1900" i="1" dirty="0"/>
              <a:t>glatko</a:t>
            </a:r>
          </a:p>
          <a:p>
            <a:pPr marL="0" indent="0">
              <a:buNone/>
            </a:pPr>
            <a:r>
              <a:rPr lang="hr-HR" sz="1900" i="1" dirty="0" err="1"/>
              <a:t>cijan</a:t>
            </a:r>
            <a:r>
              <a:rPr lang="hr-HR" sz="1900" i="1" dirty="0"/>
              <a:t> (boja)</a:t>
            </a:r>
          </a:p>
          <a:p>
            <a:pPr marL="0" indent="0">
              <a:buNone/>
            </a:pPr>
            <a:r>
              <a:rPr lang="hr-HR" sz="1900" i="1" dirty="0"/>
              <a:t>zaobljen</a:t>
            </a:r>
          </a:p>
          <a:p>
            <a:pPr marL="0" indent="0">
              <a:buNone/>
            </a:pPr>
            <a:r>
              <a:rPr lang="hr-HR" sz="1900" i="1" dirty="0"/>
              <a:t>sloj</a:t>
            </a:r>
          </a:p>
          <a:p>
            <a:pPr marL="0" indent="0">
              <a:buNone/>
            </a:pPr>
            <a:r>
              <a:rPr lang="hr-HR" sz="1900" i="1" dirty="0"/>
              <a:t>tirkizna (boja)</a:t>
            </a:r>
          </a:p>
          <a:p>
            <a:pPr marL="0" indent="0">
              <a:buNone/>
            </a:pPr>
            <a:r>
              <a:rPr lang="hr-HR" sz="1900" i="1" dirty="0" err="1"/>
              <a:t>magenta</a:t>
            </a:r>
            <a:r>
              <a:rPr lang="hr-HR" sz="1900" i="1" dirty="0"/>
              <a:t> (boja)</a:t>
            </a:r>
          </a:p>
          <a:p>
            <a:pPr marL="0" indent="0">
              <a:buNone/>
            </a:pPr>
            <a:r>
              <a:rPr lang="hr-HR" sz="1900" i="1" dirty="0"/>
              <a:t>debelo</a:t>
            </a:r>
          </a:p>
          <a:p>
            <a:pPr marL="0" indent="0">
              <a:buNone/>
            </a:pPr>
            <a:r>
              <a:rPr lang="hr-HR" sz="1900" i="1" dirty="0"/>
              <a:t>upisati, zapisati</a:t>
            </a:r>
          </a:p>
          <a:p>
            <a:pPr marL="0" indent="0">
              <a:buNone/>
            </a:pPr>
            <a:r>
              <a:rPr lang="hr-HR" sz="1900" i="1" dirty="0"/>
              <a:t>stiropor</a:t>
            </a:r>
          </a:p>
          <a:p>
            <a:pPr marL="0" indent="0">
              <a:buNone/>
            </a:pPr>
            <a:r>
              <a:rPr lang="hr-HR" sz="1900" i="1" dirty="0"/>
              <a:t>opisati, slikati</a:t>
            </a:r>
          </a:p>
          <a:p>
            <a:pPr marL="0" indent="0">
              <a:buNone/>
            </a:pPr>
            <a:r>
              <a:rPr lang="hr-HR" sz="1900" i="1" dirty="0"/>
              <a:t>suncokreti</a:t>
            </a:r>
          </a:p>
          <a:p>
            <a:pPr marL="0" indent="0">
              <a:buNone/>
            </a:pPr>
            <a:endParaRPr lang="hr-HR" sz="1900" i="1" dirty="0"/>
          </a:p>
          <a:p>
            <a:pPr marL="0" indent="0">
              <a:buNone/>
            </a:pPr>
            <a:endParaRPr lang="hr-HR" sz="1900" i="1" dirty="0"/>
          </a:p>
          <a:p>
            <a:pPr marL="0" indent="0">
              <a:buNone/>
            </a:pPr>
            <a:endParaRPr lang="hr-HR" sz="1900" i="1" dirty="0"/>
          </a:p>
        </p:txBody>
      </p:sp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43103" cy="6860396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79AB126F-5218-4223-8FB3-6BD5D18FF2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673" y="1011199"/>
            <a:ext cx="9213205" cy="5634358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" name="Rezervirano mjesto sadržaja 2">
            <a:extLst>
              <a:ext uri="{FF2B5EF4-FFF2-40B4-BE49-F238E27FC236}">
                <a16:creationId xmlns="" xmlns:a16="http://schemas.microsoft.com/office/drawing/2014/main" id="{3BA446A9-9226-405A-B9CF-2F3125224FDA}"/>
              </a:ext>
            </a:extLst>
          </p:cNvPr>
          <p:cNvSpPr txBox="1">
            <a:spLocks/>
          </p:cNvSpPr>
          <p:nvPr/>
        </p:nvSpPr>
        <p:spPr>
          <a:xfrm>
            <a:off x="7386919" y="3234068"/>
            <a:ext cx="2250140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circle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12" name="Rezervirano mjesto sadržaja 2">
            <a:extLst>
              <a:ext uri="{FF2B5EF4-FFF2-40B4-BE49-F238E27FC236}">
                <a16:creationId xmlns="" xmlns:a16="http://schemas.microsoft.com/office/drawing/2014/main" id="{9468A799-8852-4B1A-9D9D-5EEE50C75E3D}"/>
              </a:ext>
            </a:extLst>
          </p:cNvPr>
          <p:cNvSpPr txBox="1">
            <a:spLocks/>
          </p:cNvSpPr>
          <p:nvPr/>
        </p:nvSpPr>
        <p:spPr>
          <a:xfrm>
            <a:off x="5116958" y="3229818"/>
            <a:ext cx="2250140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curved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13" name="Rezervirano mjesto sadržaja 2">
            <a:extLst>
              <a:ext uri="{FF2B5EF4-FFF2-40B4-BE49-F238E27FC236}">
                <a16:creationId xmlns="" xmlns:a16="http://schemas.microsoft.com/office/drawing/2014/main" id="{97BBD03B-38B7-4789-BB50-ECC881604BA2}"/>
              </a:ext>
            </a:extLst>
          </p:cNvPr>
          <p:cNvSpPr txBox="1">
            <a:spLocks/>
          </p:cNvSpPr>
          <p:nvPr/>
        </p:nvSpPr>
        <p:spPr>
          <a:xfrm>
            <a:off x="2839072" y="3236672"/>
            <a:ext cx="2250140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cyan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14" name="Rezervirano mjesto sadržaja 2">
            <a:extLst>
              <a:ext uri="{FF2B5EF4-FFF2-40B4-BE49-F238E27FC236}">
                <a16:creationId xmlns="" xmlns:a16="http://schemas.microsoft.com/office/drawing/2014/main" id="{316433E6-500F-4AC0-98D5-E0C49019EF37}"/>
              </a:ext>
            </a:extLst>
          </p:cNvPr>
          <p:cNvSpPr txBox="1">
            <a:spLocks/>
          </p:cNvSpPr>
          <p:nvPr/>
        </p:nvSpPr>
        <p:spPr>
          <a:xfrm>
            <a:off x="9654066" y="3236672"/>
            <a:ext cx="2250140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fuzzy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15" name="Rezervirano mjesto sadržaja 2">
            <a:extLst>
              <a:ext uri="{FF2B5EF4-FFF2-40B4-BE49-F238E27FC236}">
                <a16:creationId xmlns="" xmlns:a16="http://schemas.microsoft.com/office/drawing/2014/main" id="{A5BDB71F-6D9E-42B5-9795-5262377AF15C}"/>
              </a:ext>
            </a:extLst>
          </p:cNvPr>
          <p:cNvSpPr txBox="1">
            <a:spLocks/>
          </p:cNvSpPr>
          <p:nvPr/>
        </p:nvSpPr>
        <p:spPr>
          <a:xfrm>
            <a:off x="5116958" y="3513567"/>
            <a:ext cx="2250140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horizontal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16" name="Rezervirano mjesto sadržaja 2">
            <a:extLst>
              <a:ext uri="{FF2B5EF4-FFF2-40B4-BE49-F238E27FC236}">
                <a16:creationId xmlns="" xmlns:a16="http://schemas.microsoft.com/office/drawing/2014/main" id="{F18A7DA7-B57E-4A5E-AAE6-ECEEBDEE9AC7}"/>
              </a:ext>
            </a:extLst>
          </p:cNvPr>
          <p:cNvSpPr txBox="1">
            <a:spLocks/>
          </p:cNvSpPr>
          <p:nvPr/>
        </p:nvSpPr>
        <p:spPr>
          <a:xfrm>
            <a:off x="2844406" y="3494191"/>
            <a:ext cx="2250140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magenta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17" name="Rezervirano mjesto sadržaja 2">
            <a:extLst>
              <a:ext uri="{FF2B5EF4-FFF2-40B4-BE49-F238E27FC236}">
                <a16:creationId xmlns="" xmlns:a16="http://schemas.microsoft.com/office/drawing/2014/main" id="{D5098BD3-A361-48C6-86C5-80FB6E9398DF}"/>
              </a:ext>
            </a:extLst>
          </p:cNvPr>
          <p:cNvSpPr txBox="1">
            <a:spLocks/>
          </p:cNvSpPr>
          <p:nvPr/>
        </p:nvSpPr>
        <p:spPr>
          <a:xfrm>
            <a:off x="7396140" y="3495866"/>
            <a:ext cx="2250140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rectangle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18" name="Rezervirano mjesto sadržaja 2">
            <a:extLst>
              <a:ext uri="{FF2B5EF4-FFF2-40B4-BE49-F238E27FC236}">
                <a16:creationId xmlns="" xmlns:a16="http://schemas.microsoft.com/office/drawing/2014/main" id="{D8398C55-A1A9-42C8-9567-39D43BB842FF}"/>
              </a:ext>
            </a:extLst>
          </p:cNvPr>
          <p:cNvSpPr txBox="1">
            <a:spLocks/>
          </p:cNvSpPr>
          <p:nvPr/>
        </p:nvSpPr>
        <p:spPr>
          <a:xfrm>
            <a:off x="2828717" y="3799373"/>
            <a:ext cx="2250140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olive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19" name="Rezervirano mjesto sadržaja 2">
            <a:extLst>
              <a:ext uri="{FF2B5EF4-FFF2-40B4-BE49-F238E27FC236}">
                <a16:creationId xmlns="" xmlns:a16="http://schemas.microsoft.com/office/drawing/2014/main" id="{5DD133D9-4261-4336-B2A9-F3E29B992184}"/>
              </a:ext>
            </a:extLst>
          </p:cNvPr>
          <p:cNvSpPr txBox="1">
            <a:spLocks/>
          </p:cNvSpPr>
          <p:nvPr/>
        </p:nvSpPr>
        <p:spPr>
          <a:xfrm>
            <a:off x="7384973" y="3792140"/>
            <a:ext cx="2250140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oval</a:t>
            </a:r>
          </a:p>
        </p:txBody>
      </p:sp>
      <p:sp>
        <p:nvSpPr>
          <p:cNvPr id="20" name="Rezervirano mjesto sadržaja 2">
            <a:extLst>
              <a:ext uri="{FF2B5EF4-FFF2-40B4-BE49-F238E27FC236}">
                <a16:creationId xmlns="" xmlns:a16="http://schemas.microsoft.com/office/drawing/2014/main" id="{40B55CEC-F4EA-4E5B-91D4-FE990F425445}"/>
              </a:ext>
            </a:extLst>
          </p:cNvPr>
          <p:cNvSpPr txBox="1">
            <a:spLocks/>
          </p:cNvSpPr>
          <p:nvPr/>
        </p:nvSpPr>
        <p:spPr>
          <a:xfrm>
            <a:off x="2828717" y="4049659"/>
            <a:ext cx="2250140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plum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21" name="Rezervirano mjesto sadržaja 2">
            <a:extLst>
              <a:ext uri="{FF2B5EF4-FFF2-40B4-BE49-F238E27FC236}">
                <a16:creationId xmlns="" xmlns:a16="http://schemas.microsoft.com/office/drawing/2014/main" id="{3F870BF9-626A-4D77-B0A2-B24B397D5849}"/>
              </a:ext>
            </a:extLst>
          </p:cNvPr>
          <p:cNvSpPr txBox="1">
            <a:spLocks/>
          </p:cNvSpPr>
          <p:nvPr/>
        </p:nvSpPr>
        <p:spPr>
          <a:xfrm>
            <a:off x="9642899" y="3487337"/>
            <a:ext cx="2250140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rough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22" name="Rezervirano mjesto sadržaja 2">
            <a:extLst>
              <a:ext uri="{FF2B5EF4-FFF2-40B4-BE49-F238E27FC236}">
                <a16:creationId xmlns="" xmlns:a16="http://schemas.microsoft.com/office/drawing/2014/main" id="{F4887370-7E44-4599-A6C3-CC36F6C8224F}"/>
              </a:ext>
            </a:extLst>
          </p:cNvPr>
          <p:cNvSpPr txBox="1">
            <a:spLocks/>
          </p:cNvSpPr>
          <p:nvPr/>
        </p:nvSpPr>
        <p:spPr>
          <a:xfrm>
            <a:off x="9643242" y="3749107"/>
            <a:ext cx="2250140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shiny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23" name="Rezervirano mjesto sadržaja 2">
            <a:extLst>
              <a:ext uri="{FF2B5EF4-FFF2-40B4-BE49-F238E27FC236}">
                <a16:creationId xmlns="" xmlns:a16="http://schemas.microsoft.com/office/drawing/2014/main" id="{1A67E389-DE28-49DA-A4B2-EEAE07D169D0}"/>
              </a:ext>
            </a:extLst>
          </p:cNvPr>
          <p:cNvSpPr txBox="1">
            <a:spLocks/>
          </p:cNvSpPr>
          <p:nvPr/>
        </p:nvSpPr>
        <p:spPr>
          <a:xfrm>
            <a:off x="9652988" y="4007450"/>
            <a:ext cx="2250140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silky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24" name="Rezervirano mjesto sadržaja 2">
            <a:extLst>
              <a:ext uri="{FF2B5EF4-FFF2-40B4-BE49-F238E27FC236}">
                <a16:creationId xmlns="" xmlns:a16="http://schemas.microsoft.com/office/drawing/2014/main" id="{0EBF0A54-0075-441D-B9B0-AD76F8D43321}"/>
              </a:ext>
            </a:extLst>
          </p:cNvPr>
          <p:cNvSpPr txBox="1">
            <a:spLocks/>
          </p:cNvSpPr>
          <p:nvPr/>
        </p:nvSpPr>
        <p:spPr>
          <a:xfrm>
            <a:off x="9653248" y="4267290"/>
            <a:ext cx="2250140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smooth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25" name="Rezervirano mjesto sadržaja 2">
            <a:extLst>
              <a:ext uri="{FF2B5EF4-FFF2-40B4-BE49-F238E27FC236}">
                <a16:creationId xmlns="" xmlns:a16="http://schemas.microsoft.com/office/drawing/2014/main" id="{49D8D1CE-3D85-4414-897A-E17D1F6AE211}"/>
              </a:ext>
            </a:extLst>
          </p:cNvPr>
          <p:cNvSpPr txBox="1">
            <a:spLocks/>
          </p:cNvSpPr>
          <p:nvPr/>
        </p:nvSpPr>
        <p:spPr>
          <a:xfrm>
            <a:off x="7375893" y="4024296"/>
            <a:ext cx="2250140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square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26" name="Rezervirano mjesto sadržaja 2">
            <a:extLst>
              <a:ext uri="{FF2B5EF4-FFF2-40B4-BE49-F238E27FC236}">
                <a16:creationId xmlns="" xmlns:a16="http://schemas.microsoft.com/office/drawing/2014/main" id="{B649124F-530B-4E15-88A7-8175E357970F}"/>
              </a:ext>
            </a:extLst>
          </p:cNvPr>
          <p:cNvSpPr txBox="1">
            <a:spLocks/>
          </p:cNvSpPr>
          <p:nvPr/>
        </p:nvSpPr>
        <p:spPr>
          <a:xfrm>
            <a:off x="5098546" y="3799372"/>
            <a:ext cx="2250140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thick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27" name="Rezervirano mjesto sadržaja 2">
            <a:extLst>
              <a:ext uri="{FF2B5EF4-FFF2-40B4-BE49-F238E27FC236}">
                <a16:creationId xmlns="" xmlns:a16="http://schemas.microsoft.com/office/drawing/2014/main" id="{01A1C8DE-8007-4610-B501-2D8B47D3C71C}"/>
              </a:ext>
            </a:extLst>
          </p:cNvPr>
          <p:cNvSpPr txBox="1">
            <a:spLocks/>
          </p:cNvSpPr>
          <p:nvPr/>
        </p:nvSpPr>
        <p:spPr>
          <a:xfrm>
            <a:off x="5096655" y="4053389"/>
            <a:ext cx="2250140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thin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28" name="Rezervirano mjesto sadržaja 2">
            <a:extLst>
              <a:ext uri="{FF2B5EF4-FFF2-40B4-BE49-F238E27FC236}">
                <a16:creationId xmlns="" xmlns:a16="http://schemas.microsoft.com/office/drawing/2014/main" id="{56D15778-65BE-4693-8B8E-B70DBF68FD2B}"/>
              </a:ext>
            </a:extLst>
          </p:cNvPr>
          <p:cNvSpPr txBox="1">
            <a:spLocks/>
          </p:cNvSpPr>
          <p:nvPr/>
        </p:nvSpPr>
        <p:spPr>
          <a:xfrm>
            <a:off x="7384014" y="4276911"/>
            <a:ext cx="2250140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triangle</a:t>
            </a:r>
          </a:p>
        </p:txBody>
      </p:sp>
      <p:sp>
        <p:nvSpPr>
          <p:cNvPr id="29" name="Rezervirano mjesto sadržaja 2">
            <a:extLst>
              <a:ext uri="{FF2B5EF4-FFF2-40B4-BE49-F238E27FC236}">
                <a16:creationId xmlns="" xmlns:a16="http://schemas.microsoft.com/office/drawing/2014/main" id="{09588CD8-22D1-4FF9-9742-93164A078FBA}"/>
              </a:ext>
            </a:extLst>
          </p:cNvPr>
          <p:cNvSpPr txBox="1">
            <a:spLocks/>
          </p:cNvSpPr>
          <p:nvPr/>
        </p:nvSpPr>
        <p:spPr>
          <a:xfrm>
            <a:off x="2845156" y="4315708"/>
            <a:ext cx="2250140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turquoise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30" name="Rezervirano mjesto sadržaja 2">
            <a:extLst>
              <a:ext uri="{FF2B5EF4-FFF2-40B4-BE49-F238E27FC236}">
                <a16:creationId xmlns="" xmlns:a16="http://schemas.microsoft.com/office/drawing/2014/main" id="{DC8D3993-9524-475E-874E-783097240CAC}"/>
              </a:ext>
            </a:extLst>
          </p:cNvPr>
          <p:cNvSpPr txBox="1">
            <a:spLocks/>
          </p:cNvSpPr>
          <p:nvPr/>
        </p:nvSpPr>
        <p:spPr>
          <a:xfrm>
            <a:off x="5104716" y="4294185"/>
            <a:ext cx="2250140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vertical</a:t>
            </a:r>
            <a:endParaRPr lang="hr-HR" sz="22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341511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build="p"/>
      <p:bldP spid="8" grpId="0" build="p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79AB126F-5218-4223-8FB3-6BD5D18FF2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43692" y="137773"/>
            <a:ext cx="5133702" cy="6575474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Rezervirano mjesto sadržaja 2">
            <a:extLst>
              <a:ext uri="{FF2B5EF4-FFF2-40B4-BE49-F238E27FC236}">
                <a16:creationId xmlns="" xmlns:a16="http://schemas.microsoft.com/office/drawing/2014/main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5525589" y="705393"/>
            <a:ext cx="6496593" cy="60078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Roll a dice and draw or </a:t>
            </a:r>
            <a:r>
              <a:rPr lang="en-US" sz="2000" b="1" dirty="0" err="1"/>
              <a:t>colour</a:t>
            </a:r>
            <a:r>
              <a:rPr lang="en-US" sz="2000" b="1" dirty="0"/>
              <a:t> what you get.</a:t>
            </a:r>
            <a:r>
              <a:rPr lang="hr-HR" sz="2000" i="1" dirty="0"/>
              <a:t> </a:t>
            </a:r>
            <a:br>
              <a:rPr lang="hr-HR" sz="2000" i="1" dirty="0"/>
            </a:br>
            <a:r>
              <a:rPr lang="hr-HR" sz="2000" i="1" dirty="0"/>
              <a:t/>
            </a:r>
            <a:br>
              <a:rPr lang="hr-HR" sz="2000" i="1" dirty="0"/>
            </a:br>
            <a:r>
              <a:rPr lang="hr-HR" sz="2000" i="1" dirty="0">
                <a:hlinkClick r:id="rId3"/>
              </a:rPr>
              <a:t>https://www.online-stopwatch.com/online-dice/</a:t>
            </a:r>
            <a:endParaRPr lang="hr-HR" sz="2000" i="1" dirty="0"/>
          </a:p>
          <a:p>
            <a:pPr marL="0" indent="0">
              <a:buNone/>
            </a:pPr>
            <a:r>
              <a:rPr lang="en-US" sz="2000" b="1" dirty="0"/>
              <a:t>Send your work of art to a friend and see what he or she thinks about it.</a:t>
            </a:r>
            <a:r>
              <a:rPr lang="hr-HR" sz="2000" b="1" dirty="0"/>
              <a:t/>
            </a:r>
            <a:br>
              <a:rPr lang="hr-HR" sz="2000" b="1" dirty="0"/>
            </a:br>
            <a:endParaRPr lang="hr-HR" sz="2000" i="1" dirty="0"/>
          </a:p>
          <a:p>
            <a:pPr marL="0" indent="0">
              <a:buNone/>
            </a:pPr>
            <a:r>
              <a:rPr lang="hr-HR" sz="2000" b="1" dirty="0" err="1"/>
              <a:t>Answer</a:t>
            </a:r>
            <a:r>
              <a:rPr lang="hr-HR" sz="2000" b="1" dirty="0"/>
              <a:t> </a:t>
            </a:r>
            <a:r>
              <a:rPr lang="hr-HR" sz="2000" b="1" dirty="0" err="1"/>
              <a:t>these</a:t>
            </a:r>
            <a:r>
              <a:rPr lang="hr-HR" sz="2000" b="1" dirty="0"/>
              <a:t> </a:t>
            </a:r>
            <a:r>
              <a:rPr lang="hr-HR" sz="2000" b="1" dirty="0" err="1"/>
              <a:t>questions</a:t>
            </a:r>
            <a:r>
              <a:rPr lang="hr-HR" sz="2000" b="1" dirty="0"/>
              <a:t> </a:t>
            </a:r>
            <a:r>
              <a:rPr lang="hr-HR" sz="2000" b="1" dirty="0" err="1"/>
              <a:t>about</a:t>
            </a:r>
            <a:r>
              <a:rPr lang="hr-HR" sz="2000" b="1" dirty="0"/>
              <a:t> </a:t>
            </a:r>
            <a:r>
              <a:rPr lang="hr-HR" sz="2000" b="1" dirty="0" err="1"/>
              <a:t>the</a:t>
            </a:r>
            <a:r>
              <a:rPr lang="hr-HR" sz="2000" b="1" dirty="0"/>
              <a:t> </a:t>
            </a:r>
            <a:r>
              <a:rPr lang="hr-HR" sz="2000" b="1" dirty="0" err="1"/>
              <a:t>drawing</a:t>
            </a:r>
            <a:r>
              <a:rPr lang="hr-HR" sz="2000" b="1" dirty="0"/>
              <a:t> </a:t>
            </a:r>
            <a:r>
              <a:rPr lang="hr-HR" sz="2000" b="1" dirty="0" err="1"/>
              <a:t>you</a:t>
            </a:r>
            <a:r>
              <a:rPr lang="hr-HR" sz="2000" b="1" dirty="0"/>
              <a:t> </a:t>
            </a:r>
            <a:r>
              <a:rPr lang="hr-HR" sz="2000" b="1" dirty="0" err="1"/>
              <a:t>received</a:t>
            </a:r>
            <a:r>
              <a:rPr lang="hr-HR" sz="2000" b="1" dirty="0"/>
              <a:t>.</a:t>
            </a:r>
            <a:br>
              <a:rPr lang="hr-HR" sz="2000" b="1" dirty="0"/>
            </a:br>
            <a:endParaRPr lang="hr-HR" sz="2000" i="1" dirty="0"/>
          </a:p>
          <a:p>
            <a:pPr marL="0" indent="0">
              <a:buNone/>
            </a:pPr>
            <a:r>
              <a:rPr lang="en-US" sz="2000" b="1" dirty="0"/>
              <a:t>What do you see in this</a:t>
            </a:r>
            <a:r>
              <a:rPr lang="hr-HR" sz="2000" b="1" dirty="0"/>
              <a:t> </a:t>
            </a:r>
            <a:r>
              <a:rPr lang="en-US" sz="2000" b="1" dirty="0"/>
              <a:t>drawing? </a:t>
            </a:r>
            <a:r>
              <a:rPr lang="hr-HR" sz="2000" i="1" dirty="0"/>
              <a:t/>
            </a:r>
            <a:br>
              <a:rPr lang="hr-HR" sz="2000" i="1" dirty="0"/>
            </a:br>
            <a:endParaRPr lang="hr-HR" sz="2000" i="1" dirty="0"/>
          </a:p>
          <a:p>
            <a:pPr marL="0" indent="0">
              <a:buNone/>
            </a:pPr>
            <a:r>
              <a:rPr lang="en-US" sz="2000" b="1" dirty="0"/>
              <a:t>Do you like it? Why/why not? </a:t>
            </a:r>
            <a:r>
              <a:rPr lang="hr-HR" sz="2000" i="1" dirty="0"/>
              <a:t/>
            </a:r>
            <a:br>
              <a:rPr lang="hr-HR" sz="2000" i="1" dirty="0"/>
            </a:br>
            <a:endParaRPr lang="hr-HR" sz="2000" i="1" dirty="0"/>
          </a:p>
          <a:p>
            <a:pPr marL="0" indent="0">
              <a:buNone/>
            </a:pPr>
            <a:r>
              <a:rPr lang="en-US" sz="2000" b="1" dirty="0"/>
              <a:t>How does</a:t>
            </a:r>
            <a:r>
              <a:rPr lang="hr-HR" sz="2000" b="1" dirty="0"/>
              <a:t> </a:t>
            </a:r>
            <a:r>
              <a:rPr lang="en-US" sz="2000" b="1" dirty="0"/>
              <a:t>it make you feel?</a:t>
            </a:r>
            <a:r>
              <a:rPr lang="hr-HR" sz="2000" i="1" dirty="0"/>
              <a:t/>
            </a:r>
            <a:br>
              <a:rPr lang="hr-HR" sz="2000" i="1" dirty="0"/>
            </a:br>
            <a:endParaRPr lang="hr-HR" sz="2000" i="1" dirty="0"/>
          </a:p>
        </p:txBody>
      </p:sp>
    </p:spTree>
    <p:extLst>
      <p:ext uri="{BB962C8B-B14F-4D97-AF65-F5344CB8AC3E}">
        <p14:creationId xmlns="" xmlns:p14="http://schemas.microsoft.com/office/powerpoint/2010/main" val="3868418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367" y="-15502"/>
            <a:ext cx="4857274" cy="6873501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79AB126F-5218-4223-8FB3-6BD5D18FF2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87618" y="564381"/>
            <a:ext cx="8124578" cy="5954183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Rezervirano mjesto sadržaja 2">
            <a:extLst>
              <a:ext uri="{FF2B5EF4-FFF2-40B4-BE49-F238E27FC236}">
                <a16:creationId xmlns="" xmlns:a16="http://schemas.microsoft.com/office/drawing/2014/main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8499447" y="470263"/>
            <a:ext cx="3504935" cy="6387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/>
              <a:t>Read </a:t>
            </a:r>
            <a:r>
              <a:rPr lang="hr-HR" sz="2000" b="1" dirty="0" err="1"/>
              <a:t>the</a:t>
            </a:r>
            <a:r>
              <a:rPr lang="hr-HR" sz="2000" b="1" dirty="0"/>
              <a:t> </a:t>
            </a:r>
            <a:r>
              <a:rPr lang="hr-HR" sz="2000" b="1" dirty="0" err="1"/>
              <a:t>text</a:t>
            </a:r>
            <a:r>
              <a:rPr lang="hr-HR" sz="2000" b="1" dirty="0"/>
              <a:t> </a:t>
            </a:r>
            <a:r>
              <a:rPr lang="hr-HR" sz="2000" b="1" dirty="0" err="1"/>
              <a:t>and</a:t>
            </a:r>
            <a:r>
              <a:rPr lang="hr-HR" sz="2000" b="1" dirty="0"/>
              <a:t> </a:t>
            </a:r>
            <a:r>
              <a:rPr lang="hr-HR" sz="2000" b="1" dirty="0" err="1"/>
              <a:t>say</a:t>
            </a:r>
            <a:r>
              <a:rPr lang="en-US" sz="2000" b="1" dirty="0"/>
              <a:t>.</a:t>
            </a:r>
            <a:r>
              <a:rPr lang="hr-HR" sz="2000" b="1" dirty="0"/>
              <a:t/>
            </a:r>
            <a:br>
              <a:rPr lang="hr-HR" sz="2000" b="1" dirty="0"/>
            </a:br>
            <a:endParaRPr lang="hr-HR" sz="2000" i="1" dirty="0"/>
          </a:p>
          <a:p>
            <a:pPr marL="0" indent="0">
              <a:buNone/>
            </a:pPr>
            <a:r>
              <a:rPr lang="en-US" sz="2000" b="1" dirty="0"/>
              <a:t>Is Rudolf </a:t>
            </a:r>
            <a:r>
              <a:rPr lang="en-US" sz="2000" b="1" dirty="0" err="1"/>
              <a:t>Stingel</a:t>
            </a:r>
            <a:r>
              <a:rPr lang="en-US" sz="2000" b="1" dirty="0"/>
              <a:t> an artist? Why (not)?</a:t>
            </a:r>
            <a:r>
              <a:rPr lang="hr-HR" sz="2000" b="1" dirty="0"/>
              <a:t/>
            </a:r>
            <a:br>
              <a:rPr lang="hr-HR" sz="2000" b="1" dirty="0"/>
            </a:br>
            <a:endParaRPr lang="hr-HR" sz="2000" i="1" dirty="0"/>
          </a:p>
          <a:p>
            <a:pPr marL="0" indent="0">
              <a:buNone/>
            </a:pPr>
            <a:r>
              <a:rPr lang="en-US" sz="2000" b="1" dirty="0"/>
              <a:t>Is the ‘Untitled’ art, in your opinion? Why</a:t>
            </a:r>
            <a:r>
              <a:rPr lang="hr-HR" sz="2000" b="1" dirty="0"/>
              <a:t> </a:t>
            </a:r>
            <a:r>
              <a:rPr lang="en-US" sz="2000" b="1" dirty="0"/>
              <a:t>(not)?</a:t>
            </a:r>
            <a:r>
              <a:rPr lang="hr-HR" sz="2000" b="1" dirty="0"/>
              <a:t/>
            </a:r>
            <a:br>
              <a:rPr lang="hr-HR" sz="2000" b="1" dirty="0"/>
            </a:br>
            <a:endParaRPr lang="hr-HR" sz="2000" i="1" dirty="0"/>
          </a:p>
          <a:p>
            <a:pPr marL="0" indent="0">
              <a:buNone/>
            </a:pPr>
            <a:r>
              <a:rPr lang="en-US" sz="2000" b="1" dirty="0"/>
              <a:t>What would you do if you were at the</a:t>
            </a:r>
            <a:r>
              <a:rPr lang="hr-HR" sz="2000" b="1" dirty="0"/>
              <a:t> </a:t>
            </a:r>
            <a:r>
              <a:rPr lang="en-US" sz="2000" b="1" dirty="0"/>
              <a:t>exhibition? Would you touch it? Would you</a:t>
            </a:r>
            <a:r>
              <a:rPr lang="hr-HR" sz="2000" b="1" dirty="0"/>
              <a:t> </a:t>
            </a:r>
            <a:r>
              <a:rPr lang="en-US" sz="2000" b="1" dirty="0"/>
              <a:t>inscribe something? What?</a:t>
            </a:r>
            <a:r>
              <a:rPr lang="hr-HR" sz="2000" b="1" dirty="0"/>
              <a:t/>
            </a:r>
            <a:br>
              <a:rPr lang="hr-HR" sz="2000" b="1" dirty="0"/>
            </a:br>
            <a:endParaRPr lang="hr-HR" sz="2000" i="1" dirty="0"/>
          </a:p>
        </p:txBody>
      </p:sp>
    </p:spTree>
    <p:extLst>
      <p:ext uri="{BB962C8B-B14F-4D97-AF65-F5344CB8AC3E}">
        <p14:creationId xmlns="" xmlns:p14="http://schemas.microsoft.com/office/powerpoint/2010/main" val="30741791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6176" y="-15502"/>
            <a:ext cx="4845655" cy="6873501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79AB126F-5218-4223-8FB3-6BD5D18FF2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87618" y="681335"/>
            <a:ext cx="8124578" cy="5720274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Rezervirano mjesto sadržaja 2">
            <a:extLst>
              <a:ext uri="{FF2B5EF4-FFF2-40B4-BE49-F238E27FC236}">
                <a16:creationId xmlns="" xmlns:a16="http://schemas.microsoft.com/office/drawing/2014/main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8499447" y="681335"/>
            <a:ext cx="3504935" cy="6176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/>
              <a:t>Read </a:t>
            </a:r>
            <a:r>
              <a:rPr lang="hr-HR" sz="2000" b="1" dirty="0" err="1"/>
              <a:t>the</a:t>
            </a:r>
            <a:r>
              <a:rPr lang="hr-HR" sz="2000" b="1" dirty="0"/>
              <a:t> </a:t>
            </a:r>
            <a:r>
              <a:rPr lang="hr-HR" sz="2000" b="1" dirty="0" err="1"/>
              <a:t>text</a:t>
            </a:r>
            <a:r>
              <a:rPr lang="en-US" sz="2000" b="1" dirty="0"/>
              <a:t>.</a:t>
            </a:r>
            <a:r>
              <a:rPr lang="hr-HR" sz="2000" b="1" dirty="0"/>
              <a:t/>
            </a:r>
            <a:br>
              <a:rPr lang="hr-HR" sz="2000" b="1" dirty="0"/>
            </a:br>
            <a:endParaRPr lang="hr-HR" sz="2000" i="1" dirty="0"/>
          </a:p>
        </p:txBody>
      </p:sp>
    </p:spTree>
    <p:extLst>
      <p:ext uri="{BB962C8B-B14F-4D97-AF65-F5344CB8AC3E}">
        <p14:creationId xmlns="" xmlns:p14="http://schemas.microsoft.com/office/powerpoint/2010/main" val="39516351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6EA4478F-12CA-4225-8F02-AFD946883A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3170" y="8670"/>
            <a:ext cx="4827320" cy="6849330"/>
          </a:xfrm>
          <a:prstGeom prst="rect">
            <a:avLst/>
          </a:prstGeom>
        </p:spPr>
      </p:pic>
      <p:sp>
        <p:nvSpPr>
          <p:cNvPr id="5" name="Rezervirano mjesto sadržaja 2">
            <a:extLst>
              <a:ext uri="{FF2B5EF4-FFF2-40B4-BE49-F238E27FC236}">
                <a16:creationId xmlns="" xmlns:a16="http://schemas.microsoft.com/office/drawing/2014/main" id="{718FF3D2-6816-42B0-822B-02DA9A789822}"/>
              </a:ext>
            </a:extLst>
          </p:cNvPr>
          <p:cNvSpPr txBox="1">
            <a:spLocks/>
          </p:cNvSpPr>
          <p:nvPr/>
        </p:nvSpPr>
        <p:spPr>
          <a:xfrm>
            <a:off x="8025640" y="118106"/>
            <a:ext cx="4156501" cy="67398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Compare these two works of art.</a:t>
            </a:r>
            <a:r>
              <a:rPr lang="hr-HR" sz="2000" b="1" dirty="0"/>
              <a:t> </a:t>
            </a:r>
            <a:r>
              <a:rPr lang="hr-HR" sz="2000" b="1" dirty="0" smtClean="0"/>
              <a:t/>
            </a:r>
            <a:br>
              <a:rPr lang="hr-HR" sz="2000" b="1" dirty="0" smtClean="0"/>
            </a:br>
            <a:r>
              <a:rPr lang="en-US" sz="2000" b="1" dirty="0" smtClean="0"/>
              <a:t>Use </a:t>
            </a:r>
            <a:r>
              <a:rPr lang="en-US" sz="2000" b="1" dirty="0"/>
              <a:t>the expressions from the box.</a:t>
            </a:r>
            <a:r>
              <a:rPr lang="hr-HR" sz="2000" b="1" dirty="0"/>
              <a:t> </a:t>
            </a:r>
            <a:br>
              <a:rPr lang="hr-HR" sz="2000" b="1" dirty="0"/>
            </a:br>
            <a:r>
              <a:rPr lang="hr-HR" sz="2000" i="1" u="sng" dirty="0"/>
              <a:t/>
            </a:r>
            <a:br>
              <a:rPr lang="hr-HR" sz="2000" i="1" u="sng" dirty="0"/>
            </a:br>
            <a:r>
              <a:rPr lang="hr-HR" sz="2000" i="1" u="sng" dirty="0"/>
              <a:t/>
            </a:r>
            <a:br>
              <a:rPr lang="hr-HR" sz="2000" i="1" u="sng" dirty="0"/>
            </a:br>
            <a:endParaRPr lang="hr-HR" sz="2000" i="1" u="sng" dirty="0"/>
          </a:p>
          <a:p>
            <a:pPr marL="0" indent="0">
              <a:buFont typeface="Arial" panose="020B0604020202020204" pitchFamily="34" charset="0"/>
              <a:buNone/>
            </a:pPr>
            <a:endParaRPr lang="hr-HR" sz="2000" i="1" dirty="0"/>
          </a:p>
          <a:p>
            <a:pPr marL="0" indent="0">
              <a:buFont typeface="Arial" panose="020B0604020202020204" pitchFamily="34" charset="0"/>
              <a:buNone/>
            </a:pPr>
            <a:endParaRPr lang="hr-HR" sz="2000" i="1" dirty="0"/>
          </a:p>
          <a:p>
            <a:pPr marL="0" indent="0">
              <a:buFont typeface="Arial" panose="020B0604020202020204" pitchFamily="34" charset="0"/>
              <a:buNone/>
            </a:pPr>
            <a:endParaRPr lang="hr-HR" sz="2000" i="1" dirty="0"/>
          </a:p>
          <a:p>
            <a:pPr marL="0" indent="0">
              <a:buFont typeface="Arial" panose="020B0604020202020204" pitchFamily="34" charset="0"/>
              <a:buNone/>
            </a:pPr>
            <a:endParaRPr lang="hr-HR" sz="2000" i="1" dirty="0"/>
          </a:p>
          <a:p>
            <a:pPr marL="0" indent="0">
              <a:buNone/>
            </a:pPr>
            <a:endParaRPr lang="hr-HR" sz="2000" b="1" dirty="0"/>
          </a:p>
          <a:p>
            <a:pPr marL="0" indent="0">
              <a:buNone/>
            </a:pPr>
            <a:r>
              <a:rPr lang="en-US" sz="2000" b="1" dirty="0"/>
              <a:t>Would you like to have one of these</a:t>
            </a:r>
            <a:r>
              <a:rPr lang="hr-HR" sz="2000" b="1" dirty="0"/>
              <a:t> </a:t>
            </a:r>
            <a:r>
              <a:rPr lang="en-US" sz="2000" b="1" dirty="0"/>
              <a:t>paintings in your living room?</a:t>
            </a:r>
            <a:r>
              <a:rPr lang="hr-HR" sz="2000" b="1" dirty="0"/>
              <a:t> </a:t>
            </a:r>
            <a:r>
              <a:rPr lang="en-US" sz="2000" b="1" dirty="0"/>
              <a:t>Why (not)?</a:t>
            </a:r>
            <a:r>
              <a:rPr lang="hr-HR" sz="2000" i="1" dirty="0"/>
              <a:t/>
            </a:r>
            <a:br>
              <a:rPr lang="hr-HR" sz="2000" i="1" dirty="0"/>
            </a:br>
            <a:endParaRPr lang="hr-HR" sz="2000" i="1" dirty="0"/>
          </a:p>
        </p:txBody>
      </p:sp>
      <p:pic>
        <p:nvPicPr>
          <p:cNvPr id="6" name="Slika 5">
            <a:extLst>
              <a:ext uri="{FF2B5EF4-FFF2-40B4-BE49-F238E27FC236}">
                <a16:creationId xmlns="" xmlns:a16="http://schemas.microsoft.com/office/drawing/2014/main" id="{D255B4FC-89B0-4357-9C41-9F0792D7E4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83442" y="184295"/>
            <a:ext cx="7661926" cy="6490284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3CC529B1-F26D-40F6-863F-676179D56F0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25640" y="2273186"/>
            <a:ext cx="3988456" cy="2050620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61329341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7475" y="0"/>
            <a:ext cx="4842324" cy="6873501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79AB126F-5218-4223-8FB3-6BD5D18FF2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3531685" y="1567543"/>
            <a:ext cx="8472697" cy="4448815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Rezervirano mjesto sadržaja 2">
            <a:extLst>
              <a:ext uri="{FF2B5EF4-FFF2-40B4-BE49-F238E27FC236}">
                <a16:creationId xmlns="" xmlns:a16="http://schemas.microsoft.com/office/drawing/2014/main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4878374" y="287384"/>
            <a:ext cx="7154583" cy="6570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Look at the list of graphic tools. Match the words with the icons.</a:t>
            </a:r>
            <a:r>
              <a:rPr lang="hr-HR" sz="2000" b="1" dirty="0"/>
              <a:t> </a:t>
            </a:r>
            <a:r>
              <a:rPr lang="hr-HR" sz="2000" b="1" dirty="0" err="1"/>
              <a:t>Can</a:t>
            </a:r>
            <a:r>
              <a:rPr lang="hr-HR" sz="2000" b="1" dirty="0"/>
              <a:t> </a:t>
            </a:r>
            <a:r>
              <a:rPr lang="hr-HR" sz="2000" b="1" dirty="0" err="1"/>
              <a:t>you</a:t>
            </a:r>
            <a:r>
              <a:rPr lang="hr-HR" sz="2000" b="1" dirty="0"/>
              <a:t> </a:t>
            </a:r>
            <a:r>
              <a:rPr lang="hr-HR" sz="2000" b="1" dirty="0" err="1"/>
              <a:t>name</a:t>
            </a:r>
            <a:r>
              <a:rPr lang="hr-HR" sz="2000" b="1" dirty="0"/>
              <a:t> more?</a:t>
            </a:r>
            <a:br>
              <a:rPr lang="hr-HR" sz="2000" b="1" dirty="0"/>
            </a:br>
            <a:endParaRPr lang="hr-HR" sz="2000" i="1" dirty="0"/>
          </a:p>
        </p:txBody>
      </p:sp>
      <p:sp>
        <p:nvSpPr>
          <p:cNvPr id="8" name="Pravokutnik 7">
            <a:extLst>
              <a:ext uri="{FF2B5EF4-FFF2-40B4-BE49-F238E27FC236}">
                <a16:creationId xmlns="" xmlns:a16="http://schemas.microsoft.com/office/drawing/2014/main" id="{891BEE8E-C7A2-4564-973B-A07DCD32DBFF}"/>
              </a:ext>
            </a:extLst>
          </p:cNvPr>
          <p:cNvSpPr/>
          <p:nvPr/>
        </p:nvSpPr>
        <p:spPr>
          <a:xfrm>
            <a:off x="4826146" y="6196279"/>
            <a:ext cx="70780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000" b="1" dirty="0" err="1"/>
              <a:t>Check</a:t>
            </a:r>
            <a:r>
              <a:rPr lang="hr-HR" sz="2000" b="1" dirty="0"/>
              <a:t> </a:t>
            </a:r>
            <a:r>
              <a:rPr lang="hr-HR" sz="2000" b="1" dirty="0" err="1"/>
              <a:t>what</a:t>
            </a:r>
            <a:r>
              <a:rPr lang="hr-HR" sz="2000" b="1" dirty="0"/>
              <a:t> </a:t>
            </a:r>
            <a:r>
              <a:rPr lang="hr-HR" sz="2000" b="1" dirty="0" err="1"/>
              <a:t>you</a:t>
            </a:r>
            <a:r>
              <a:rPr lang="hr-HR" sz="2000" b="1" dirty="0"/>
              <a:t> </a:t>
            </a:r>
            <a:r>
              <a:rPr lang="hr-HR" sz="2000" b="1" dirty="0" err="1"/>
              <a:t>have</a:t>
            </a:r>
            <a:r>
              <a:rPr lang="hr-HR" sz="2000" b="1" dirty="0"/>
              <a:t> </a:t>
            </a:r>
            <a:r>
              <a:rPr lang="hr-HR" sz="2000" b="1" dirty="0" err="1"/>
              <a:t>learnt</a:t>
            </a:r>
            <a:r>
              <a:rPr lang="hr-HR" sz="2000" b="1" dirty="0"/>
              <a:t>: </a:t>
            </a:r>
            <a:r>
              <a:rPr lang="hr-HR" sz="2000" i="1" dirty="0">
                <a:solidFill>
                  <a:srgbClr val="C00000"/>
                </a:solidFill>
              </a:rPr>
              <a:t/>
            </a:r>
            <a:br>
              <a:rPr lang="hr-HR" sz="2000" i="1" dirty="0">
                <a:solidFill>
                  <a:srgbClr val="C00000"/>
                </a:solidFill>
              </a:rPr>
            </a:br>
            <a:r>
              <a:rPr lang="hr-HR" sz="2000" i="1" dirty="0">
                <a:solidFill>
                  <a:srgbClr val="C00000"/>
                </a:solidFill>
                <a:hlinkClick r:id="rId4"/>
              </a:rPr>
              <a:t>https://wordwall.net/play/12035/221/488</a:t>
            </a:r>
            <a:endParaRPr lang="hr-HR" sz="2000" i="1" dirty="0">
              <a:solidFill>
                <a:srgbClr val="C00000"/>
              </a:solidFill>
            </a:endParaRPr>
          </a:p>
          <a:p>
            <a:endParaRPr lang="hr-HR" sz="2000" b="1" dirty="0">
              <a:solidFill>
                <a:srgbClr val="C00000"/>
              </a:solidFill>
            </a:endParaRPr>
          </a:p>
        </p:txBody>
      </p:sp>
      <p:sp>
        <p:nvSpPr>
          <p:cNvPr id="9" name="Rezervirano mjesto sadržaja 2">
            <a:extLst>
              <a:ext uri="{FF2B5EF4-FFF2-40B4-BE49-F238E27FC236}">
                <a16:creationId xmlns="" xmlns:a16="http://schemas.microsoft.com/office/drawing/2014/main" id="{EEF6696A-5F5D-4E8F-B6FB-C3DCD3052B68}"/>
              </a:ext>
            </a:extLst>
          </p:cNvPr>
          <p:cNvSpPr txBox="1">
            <a:spLocks/>
          </p:cNvSpPr>
          <p:nvPr/>
        </p:nvSpPr>
        <p:spPr>
          <a:xfrm>
            <a:off x="4441371" y="3108960"/>
            <a:ext cx="1920240" cy="5853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layers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10" name="Rezervirano mjesto sadržaja 2">
            <a:extLst>
              <a:ext uri="{FF2B5EF4-FFF2-40B4-BE49-F238E27FC236}">
                <a16:creationId xmlns="" xmlns:a16="http://schemas.microsoft.com/office/drawing/2014/main" id="{EE320CC7-9D59-451A-9DB5-5A3A5C8E7D4F}"/>
              </a:ext>
            </a:extLst>
          </p:cNvPr>
          <p:cNvSpPr txBox="1">
            <a:spLocks/>
          </p:cNvSpPr>
          <p:nvPr/>
        </p:nvSpPr>
        <p:spPr>
          <a:xfrm>
            <a:off x="7199802" y="3117669"/>
            <a:ext cx="1920240" cy="5853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brush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11" name="Rezervirano mjesto sadržaja 2">
            <a:extLst>
              <a:ext uri="{FF2B5EF4-FFF2-40B4-BE49-F238E27FC236}">
                <a16:creationId xmlns="" xmlns:a16="http://schemas.microsoft.com/office/drawing/2014/main" id="{A8627494-3F8A-4A45-9C18-6B4EFD2E9C8D}"/>
              </a:ext>
            </a:extLst>
          </p:cNvPr>
          <p:cNvSpPr txBox="1">
            <a:spLocks/>
          </p:cNvSpPr>
          <p:nvPr/>
        </p:nvSpPr>
        <p:spPr>
          <a:xfrm>
            <a:off x="9899312" y="3108959"/>
            <a:ext cx="1920240" cy="5853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paint</a:t>
            </a:r>
            <a:r>
              <a:rPr lang="hr-HR" sz="2200" i="1" dirty="0">
                <a:solidFill>
                  <a:srgbClr val="FF0000"/>
                </a:solidFill>
              </a:rPr>
              <a:t> </a:t>
            </a:r>
            <a:r>
              <a:rPr lang="hr-HR" sz="2200" i="1" dirty="0" err="1">
                <a:solidFill>
                  <a:srgbClr val="FF0000"/>
                </a:solidFill>
              </a:rPr>
              <a:t>fill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12" name="Rezervirano mjesto sadržaja 2">
            <a:extLst>
              <a:ext uri="{FF2B5EF4-FFF2-40B4-BE49-F238E27FC236}">
                <a16:creationId xmlns="" xmlns:a16="http://schemas.microsoft.com/office/drawing/2014/main" id="{3A4096E5-1CBC-409A-A104-712DAE1003B9}"/>
              </a:ext>
            </a:extLst>
          </p:cNvPr>
          <p:cNvSpPr txBox="1">
            <a:spLocks/>
          </p:cNvSpPr>
          <p:nvPr/>
        </p:nvSpPr>
        <p:spPr>
          <a:xfrm>
            <a:off x="4441371" y="3791950"/>
            <a:ext cx="1920240" cy="5853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pencil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13" name="Rezervirano mjesto sadržaja 2">
            <a:extLst>
              <a:ext uri="{FF2B5EF4-FFF2-40B4-BE49-F238E27FC236}">
                <a16:creationId xmlns="" xmlns:a16="http://schemas.microsoft.com/office/drawing/2014/main" id="{AAD3F172-C9EC-4B32-A3BF-01602444085B}"/>
              </a:ext>
            </a:extLst>
          </p:cNvPr>
          <p:cNvSpPr txBox="1">
            <a:spLocks/>
          </p:cNvSpPr>
          <p:nvPr/>
        </p:nvSpPr>
        <p:spPr>
          <a:xfrm>
            <a:off x="7184124" y="3790235"/>
            <a:ext cx="1920240" cy="5853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eraser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14" name="Rezervirano mjesto sadržaja 2">
            <a:extLst>
              <a:ext uri="{FF2B5EF4-FFF2-40B4-BE49-F238E27FC236}">
                <a16:creationId xmlns="" xmlns:a16="http://schemas.microsoft.com/office/drawing/2014/main" id="{52B91C9A-3D7B-48B6-BF5E-98B93F860903}"/>
              </a:ext>
            </a:extLst>
          </p:cNvPr>
          <p:cNvSpPr txBox="1">
            <a:spLocks/>
          </p:cNvSpPr>
          <p:nvPr/>
        </p:nvSpPr>
        <p:spPr>
          <a:xfrm>
            <a:off x="9899312" y="3783245"/>
            <a:ext cx="1920240" cy="5853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pen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15" name="Rezervirano mjesto sadržaja 2">
            <a:extLst>
              <a:ext uri="{FF2B5EF4-FFF2-40B4-BE49-F238E27FC236}">
                <a16:creationId xmlns="" xmlns:a16="http://schemas.microsoft.com/office/drawing/2014/main" id="{E34C4C6D-B6E4-454A-AB05-7584035858FE}"/>
              </a:ext>
            </a:extLst>
          </p:cNvPr>
          <p:cNvSpPr txBox="1">
            <a:spLocks/>
          </p:cNvSpPr>
          <p:nvPr/>
        </p:nvSpPr>
        <p:spPr>
          <a:xfrm>
            <a:off x="4441371" y="4469803"/>
            <a:ext cx="1920240" cy="5853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colour</a:t>
            </a:r>
            <a:r>
              <a:rPr lang="hr-HR" sz="2200" i="1" dirty="0">
                <a:solidFill>
                  <a:srgbClr val="FF0000"/>
                </a:solidFill>
              </a:rPr>
              <a:t> </a:t>
            </a:r>
            <a:r>
              <a:rPr lang="hr-HR" sz="2200" i="1" dirty="0" err="1">
                <a:solidFill>
                  <a:srgbClr val="FF0000"/>
                </a:solidFill>
              </a:rPr>
              <a:t>palette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16" name="Rezervirano mjesto sadržaja 2">
            <a:extLst>
              <a:ext uri="{FF2B5EF4-FFF2-40B4-BE49-F238E27FC236}">
                <a16:creationId xmlns="" xmlns:a16="http://schemas.microsoft.com/office/drawing/2014/main" id="{8B4D8691-CDA5-469E-83DF-1A6CC5938CFD}"/>
              </a:ext>
            </a:extLst>
          </p:cNvPr>
          <p:cNvSpPr txBox="1">
            <a:spLocks/>
          </p:cNvSpPr>
          <p:nvPr/>
        </p:nvSpPr>
        <p:spPr>
          <a:xfrm>
            <a:off x="7199802" y="4462801"/>
            <a:ext cx="1920240" cy="5853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effect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17" name="Rezervirano mjesto sadržaja 2">
            <a:extLst>
              <a:ext uri="{FF2B5EF4-FFF2-40B4-BE49-F238E27FC236}">
                <a16:creationId xmlns="" xmlns:a16="http://schemas.microsoft.com/office/drawing/2014/main" id="{B932AFEC-6AEA-40A4-A5BD-FCFC1BB1A68A}"/>
              </a:ext>
            </a:extLst>
          </p:cNvPr>
          <p:cNvSpPr txBox="1">
            <a:spLocks/>
          </p:cNvSpPr>
          <p:nvPr/>
        </p:nvSpPr>
        <p:spPr>
          <a:xfrm>
            <a:off x="9899312" y="4457531"/>
            <a:ext cx="1920240" cy="5853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text</a:t>
            </a:r>
            <a:endParaRPr lang="hr-HR" sz="22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361511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build="p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6EA4478F-12CA-4225-8F02-AFD946883A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3170" y="8670"/>
            <a:ext cx="4827320" cy="6849329"/>
          </a:xfrm>
          <a:prstGeom prst="rect">
            <a:avLst/>
          </a:prstGeom>
        </p:spPr>
      </p:pic>
      <p:sp>
        <p:nvSpPr>
          <p:cNvPr id="5" name="Rezervirano mjesto sadržaja 2">
            <a:extLst>
              <a:ext uri="{FF2B5EF4-FFF2-40B4-BE49-F238E27FC236}">
                <a16:creationId xmlns="" xmlns:a16="http://schemas.microsoft.com/office/drawing/2014/main" id="{718FF3D2-6816-42B0-822B-02DA9A789822}"/>
              </a:ext>
            </a:extLst>
          </p:cNvPr>
          <p:cNvSpPr txBox="1">
            <a:spLocks/>
          </p:cNvSpPr>
          <p:nvPr/>
        </p:nvSpPr>
        <p:spPr>
          <a:xfrm>
            <a:off x="4830490" y="646135"/>
            <a:ext cx="5249523" cy="62771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Use </a:t>
            </a:r>
            <a:r>
              <a:rPr lang="en-US" sz="2000" b="1" dirty="0" err="1"/>
              <a:t>colour</a:t>
            </a:r>
            <a:r>
              <a:rPr lang="en-US" sz="2000" b="1" dirty="0"/>
              <a:t> and texture descriptions from exercise 1 in your textbook to describe</a:t>
            </a:r>
            <a:r>
              <a:rPr lang="hr-HR" sz="2000" b="1" dirty="0"/>
              <a:t> </a:t>
            </a:r>
            <a:r>
              <a:rPr lang="en-US" sz="2000" b="1" dirty="0"/>
              <a:t>the materials.</a:t>
            </a:r>
            <a:r>
              <a:rPr lang="hr-HR" sz="2000" b="1" dirty="0"/>
              <a:t> </a:t>
            </a:r>
            <a:endParaRPr lang="hr-HR" sz="2000" i="1" dirty="0"/>
          </a:p>
        </p:txBody>
      </p:sp>
      <p:pic>
        <p:nvPicPr>
          <p:cNvPr id="6" name="Slika 5">
            <a:extLst>
              <a:ext uri="{FF2B5EF4-FFF2-40B4-BE49-F238E27FC236}">
                <a16:creationId xmlns="" xmlns:a16="http://schemas.microsoft.com/office/drawing/2014/main" id="{D255B4FC-89B0-4357-9C41-9F0792D7E4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279092" y="1964995"/>
            <a:ext cx="9800921" cy="4655947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3CC529B1-F26D-40F6-863F-676179D56F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0218618" y="349463"/>
            <a:ext cx="1759604" cy="6277179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" name="Rezervirano mjesto sadržaja 2">
            <a:extLst>
              <a:ext uri="{FF2B5EF4-FFF2-40B4-BE49-F238E27FC236}">
                <a16:creationId xmlns="" xmlns:a16="http://schemas.microsoft.com/office/drawing/2014/main" id="{01A4AEB5-13BD-4264-A9B7-9601C0CEB8CA}"/>
              </a:ext>
            </a:extLst>
          </p:cNvPr>
          <p:cNvSpPr txBox="1">
            <a:spLocks/>
          </p:cNvSpPr>
          <p:nvPr/>
        </p:nvSpPr>
        <p:spPr>
          <a:xfrm>
            <a:off x="3939673" y="4052565"/>
            <a:ext cx="1920240" cy="5853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fuzzy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8" name="Rezervirano mjesto sadržaja 2">
            <a:extLst>
              <a:ext uri="{FF2B5EF4-FFF2-40B4-BE49-F238E27FC236}">
                <a16:creationId xmlns="" xmlns:a16="http://schemas.microsoft.com/office/drawing/2014/main" id="{793E238A-73CE-4B02-994C-00A653501C22}"/>
              </a:ext>
            </a:extLst>
          </p:cNvPr>
          <p:cNvSpPr txBox="1">
            <a:spLocks/>
          </p:cNvSpPr>
          <p:nvPr/>
        </p:nvSpPr>
        <p:spPr>
          <a:xfrm>
            <a:off x="7015449" y="4065628"/>
            <a:ext cx="1920240" cy="5853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thick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9" name="Rezervirano mjesto sadržaja 2">
            <a:extLst>
              <a:ext uri="{FF2B5EF4-FFF2-40B4-BE49-F238E27FC236}">
                <a16:creationId xmlns="" xmlns:a16="http://schemas.microsoft.com/office/drawing/2014/main" id="{1FB4F6D0-B0B3-4A80-8CA4-EDEB3A18AA8C}"/>
              </a:ext>
            </a:extLst>
          </p:cNvPr>
          <p:cNvSpPr txBox="1">
            <a:spLocks/>
          </p:cNvSpPr>
          <p:nvPr/>
        </p:nvSpPr>
        <p:spPr>
          <a:xfrm>
            <a:off x="12026" y="6012693"/>
            <a:ext cx="1920240" cy="5853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rough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10" name="Rezervirano mjesto sadržaja 2">
            <a:extLst>
              <a:ext uri="{FF2B5EF4-FFF2-40B4-BE49-F238E27FC236}">
                <a16:creationId xmlns="" xmlns:a16="http://schemas.microsoft.com/office/drawing/2014/main" id="{458B6DB4-215E-4EEC-8AC6-52EA47EC2367}"/>
              </a:ext>
            </a:extLst>
          </p:cNvPr>
          <p:cNvSpPr txBox="1">
            <a:spLocks/>
          </p:cNvSpPr>
          <p:nvPr/>
        </p:nvSpPr>
        <p:spPr>
          <a:xfrm>
            <a:off x="3422468" y="6014091"/>
            <a:ext cx="1757084" cy="5853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magenta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11" name="Rezervirano mjesto sadržaja 2">
            <a:extLst>
              <a:ext uri="{FF2B5EF4-FFF2-40B4-BE49-F238E27FC236}">
                <a16:creationId xmlns="" xmlns:a16="http://schemas.microsoft.com/office/drawing/2014/main" id="{7ACB1BEA-3B87-44F6-922C-91E5A8F82C84}"/>
              </a:ext>
            </a:extLst>
          </p:cNvPr>
          <p:cNvSpPr txBox="1">
            <a:spLocks/>
          </p:cNvSpPr>
          <p:nvPr/>
        </p:nvSpPr>
        <p:spPr>
          <a:xfrm>
            <a:off x="8290403" y="5626556"/>
            <a:ext cx="1920240" cy="5853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olive</a:t>
            </a:r>
            <a:endParaRPr lang="hr-HR" sz="22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322370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/>
      <p:bldP spid="8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6EA4478F-12CA-4225-8F02-AFD946883A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3170" y="8670"/>
            <a:ext cx="4827320" cy="6849329"/>
          </a:xfrm>
          <a:prstGeom prst="rect">
            <a:avLst/>
          </a:prstGeom>
        </p:spPr>
      </p:pic>
      <p:sp>
        <p:nvSpPr>
          <p:cNvPr id="5" name="Rezervirano mjesto sadržaja 2">
            <a:extLst>
              <a:ext uri="{FF2B5EF4-FFF2-40B4-BE49-F238E27FC236}">
                <a16:creationId xmlns="" xmlns:a16="http://schemas.microsoft.com/office/drawing/2014/main" id="{718FF3D2-6816-42B0-822B-02DA9A789822}"/>
              </a:ext>
            </a:extLst>
          </p:cNvPr>
          <p:cNvSpPr txBox="1">
            <a:spLocks/>
          </p:cNvSpPr>
          <p:nvPr/>
        </p:nvSpPr>
        <p:spPr>
          <a:xfrm>
            <a:off x="4830490" y="1227908"/>
            <a:ext cx="7351651" cy="56300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Describe your best piece of art so far.</a:t>
            </a:r>
            <a:r>
              <a:rPr lang="hr-HR" sz="2000" b="1" dirty="0"/>
              <a:t> </a:t>
            </a:r>
            <a:br>
              <a:rPr lang="hr-HR" sz="2000" b="1" dirty="0"/>
            </a:br>
            <a:endParaRPr lang="hr-HR" sz="2000" i="1" dirty="0"/>
          </a:p>
        </p:txBody>
      </p:sp>
      <p:pic>
        <p:nvPicPr>
          <p:cNvPr id="6" name="Slika 5">
            <a:extLst>
              <a:ext uri="{FF2B5EF4-FFF2-40B4-BE49-F238E27FC236}">
                <a16:creationId xmlns="" xmlns:a16="http://schemas.microsoft.com/office/drawing/2014/main" id="{D255B4FC-89B0-4357-9C41-9F0792D7E4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208660" y="1973956"/>
            <a:ext cx="11774679" cy="3928985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7334137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3116</TotalTime>
  <Words>198</Words>
  <Application>Microsoft Office PowerPoint</Application>
  <PresentationFormat>Custom</PresentationFormat>
  <Paragraphs>99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Tema sustava Office</vt:lpstr>
      <vt:lpstr>UNIT 2;  Inspired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NEXT OF KIN</dc:title>
  <dc:creator>Siniša Vuksan</dc:creator>
  <cp:lastModifiedBy>sk-sivos</cp:lastModifiedBy>
  <cp:revision>276</cp:revision>
  <dcterms:created xsi:type="dcterms:W3CDTF">2020-09-12T11:20:19Z</dcterms:created>
  <dcterms:modified xsi:type="dcterms:W3CDTF">2021-10-08T07:04:43Z</dcterms:modified>
</cp:coreProperties>
</file>